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4"/>
    <p:sldMasterId id="2147483693" r:id="rId5"/>
  </p:sldMasterIdLst>
  <p:notesMasterIdLst>
    <p:notesMasterId r:id="rId15"/>
  </p:notesMasterIdLst>
  <p:handoutMasterIdLst>
    <p:handoutMasterId r:id="rId16"/>
  </p:handoutMasterIdLst>
  <p:sldIdLst>
    <p:sldId id="256" r:id="rId6"/>
    <p:sldId id="272" r:id="rId7"/>
    <p:sldId id="275" r:id="rId8"/>
    <p:sldId id="259" r:id="rId9"/>
    <p:sldId id="257" r:id="rId10"/>
    <p:sldId id="261" r:id="rId11"/>
    <p:sldId id="273" r:id="rId12"/>
    <p:sldId id="274" r:id="rId13"/>
    <p:sldId id="260" r:id="rId14"/>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D4D4D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266"/>
    <p:restoredTop sz="96164" autoAdjust="0"/>
  </p:normalViewPr>
  <p:slideViewPr>
    <p:cSldViewPr snapToGrid="0">
      <p:cViewPr varScale="1">
        <p:scale>
          <a:sx n="118" d="100"/>
          <a:sy n="118" d="100"/>
        </p:scale>
        <p:origin x="1464" y="192"/>
      </p:cViewPr>
      <p:guideLst/>
    </p:cSldViewPr>
  </p:slideViewPr>
  <p:notesTextViewPr>
    <p:cViewPr>
      <p:scale>
        <a:sx n="1" d="1"/>
        <a:sy n="1" d="1"/>
      </p:scale>
      <p:origin x="0" y="0"/>
    </p:cViewPr>
  </p:notesTextViewPr>
  <p:notesViewPr>
    <p:cSldViewPr snapToGrid="0">
      <p:cViewPr>
        <p:scale>
          <a:sx n="1" d="2"/>
          <a:sy n="1" d="2"/>
        </p:scale>
        <p:origin x="8048" y="361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4949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D4136668-6857-41D1-917C-C91F2B9BDFA3}" type="datetime4">
              <a:rPr lang="en-AU" smtClean="0"/>
              <a:t>30 July 2026</a:t>
            </a:fld>
            <a:endParaRPr lang="en-AU"/>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F82ABE8-A107-4F42-8B0F-CF779649CC34}" type="slidenum">
              <a:rPr lang="en-AU" smtClean="0"/>
              <a:t>‹#›</a:t>
            </a:fld>
            <a:endParaRPr lang="en-AU"/>
          </a:p>
        </p:txBody>
      </p:sp>
    </p:spTree>
    <p:extLst>
      <p:ext uri="{BB962C8B-B14F-4D97-AF65-F5344CB8AC3E}">
        <p14:creationId xmlns:p14="http://schemas.microsoft.com/office/powerpoint/2010/main" val="409013707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0A8D6-DD04-4121-AB52-7892764DF5EA}"/>
              </a:ext>
            </a:extLst>
          </p:cNvPr>
          <p:cNvSpPr>
            <a:spLocks noGrp="1"/>
          </p:cNvSpPr>
          <p:nvPr>
            <p:ph type="ctrTitle"/>
          </p:nvPr>
        </p:nvSpPr>
        <p:spPr>
          <a:xfrm>
            <a:off x="762000" y="1808163"/>
            <a:ext cx="11129963" cy="1705058"/>
          </a:xfrm>
        </p:spPr>
        <p:txBody>
          <a:bodyPr lIns="152400" anchor="b">
            <a:normAutofit/>
          </a:bodyPr>
          <a:lstStyle>
            <a:lvl1pPr algn="l">
              <a:defRPr sz="4800">
                <a:solidFill>
                  <a:schemeClr val="bg1"/>
                </a:solidFill>
              </a:defRPr>
            </a:lvl1pPr>
          </a:lstStyle>
          <a:p>
            <a:r>
              <a:rPr lang="en-GB"/>
              <a:t>Click to edit Master title style</a:t>
            </a:r>
            <a:endParaRPr lang="en-AU" dirty="0"/>
          </a:p>
        </p:txBody>
      </p:sp>
      <p:sp>
        <p:nvSpPr>
          <p:cNvPr id="3" name="Subtitle 2">
            <a:extLst>
              <a:ext uri="{FF2B5EF4-FFF2-40B4-BE49-F238E27FC236}">
                <a16:creationId xmlns:a16="http://schemas.microsoft.com/office/drawing/2014/main" id="{3A9A873E-9927-496B-A60D-0D7706CD8D62}"/>
              </a:ext>
            </a:extLst>
          </p:cNvPr>
          <p:cNvSpPr>
            <a:spLocks noGrp="1"/>
          </p:cNvSpPr>
          <p:nvPr>
            <p:ph type="subTitle" idx="1"/>
          </p:nvPr>
        </p:nvSpPr>
        <p:spPr>
          <a:xfrm>
            <a:off x="762000" y="3731043"/>
            <a:ext cx="11129962" cy="1255741"/>
          </a:xfrm>
        </p:spPr>
        <p:txBody>
          <a:bodyPr>
            <a:normAutofit/>
          </a:bodyPr>
          <a:lstStyle>
            <a:lvl1pPr marL="0" indent="0" algn="l">
              <a:lnSpc>
                <a:spcPct val="100000"/>
              </a:lnSpc>
              <a:buNone/>
              <a:defRPr sz="3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dirty="0"/>
          </a:p>
        </p:txBody>
      </p:sp>
      <p:sp>
        <p:nvSpPr>
          <p:cNvPr id="4" name="Date Placeholder 3">
            <a:extLst>
              <a:ext uri="{FF2B5EF4-FFF2-40B4-BE49-F238E27FC236}">
                <a16:creationId xmlns:a16="http://schemas.microsoft.com/office/drawing/2014/main" id="{F189C250-C316-42F3-80D9-22493FC570F8}"/>
              </a:ext>
            </a:extLst>
          </p:cNvPr>
          <p:cNvSpPr>
            <a:spLocks noGrp="1"/>
          </p:cNvSpPr>
          <p:nvPr>
            <p:ph type="dt" sz="half" idx="10"/>
          </p:nvPr>
        </p:nvSpPr>
        <p:spPr>
          <a:xfrm>
            <a:off x="762000" y="5232618"/>
            <a:ext cx="2285998" cy="365125"/>
          </a:xfrm>
        </p:spPr>
        <p:txBody>
          <a:bodyPr/>
          <a:lstStyle>
            <a:lvl1pPr>
              <a:defRPr>
                <a:solidFill>
                  <a:schemeClr val="bg1"/>
                </a:solidFill>
              </a:defRPr>
            </a:lvl1pPr>
          </a:lstStyle>
          <a:p>
            <a:fld id="{719CFD8D-4294-499E-818A-AD557040F3FB}" type="datetime4">
              <a:rPr lang="en-AU" smtClean="0"/>
              <a:pPr/>
              <a:t>30 July 2026</a:t>
            </a:fld>
            <a:endParaRPr lang="en-AU" dirty="0"/>
          </a:p>
        </p:txBody>
      </p:sp>
      <p:sp>
        <p:nvSpPr>
          <p:cNvPr id="5" name="Footer Placeholder 4">
            <a:extLst>
              <a:ext uri="{FF2B5EF4-FFF2-40B4-BE49-F238E27FC236}">
                <a16:creationId xmlns:a16="http://schemas.microsoft.com/office/drawing/2014/main" id="{34720712-C9C0-4A20-9A25-43FC95FA7240}"/>
              </a:ext>
            </a:extLst>
          </p:cNvPr>
          <p:cNvSpPr>
            <a:spLocks noGrp="1"/>
          </p:cNvSpPr>
          <p:nvPr>
            <p:ph type="ftr" sz="quarter" idx="11"/>
          </p:nvPr>
        </p:nvSpPr>
        <p:spPr>
          <a:xfrm>
            <a:off x="4038600" y="5238300"/>
            <a:ext cx="4114800" cy="365125"/>
          </a:xfrm>
        </p:spPr>
        <p:txBody>
          <a:bodyPr/>
          <a:lstStyle>
            <a:lvl1pPr>
              <a:defRPr>
                <a:solidFill>
                  <a:schemeClr val="bg1"/>
                </a:solidFill>
              </a:defRPr>
            </a:lvl1pPr>
          </a:lstStyle>
          <a:p>
            <a:endParaRPr lang="en-AU" dirty="0"/>
          </a:p>
        </p:txBody>
      </p:sp>
      <p:pic>
        <p:nvPicPr>
          <p:cNvPr id="7" name="Picture 6" descr="A black and white logo&#10;&#10;Description automatically generated with medium confidence">
            <a:extLst>
              <a:ext uri="{FF2B5EF4-FFF2-40B4-BE49-F238E27FC236}">
                <a16:creationId xmlns:a16="http://schemas.microsoft.com/office/drawing/2014/main" id="{097E96B5-566D-1B21-7759-E0D120772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16" name="Picture 15" descr="A black background with white text&#10;&#10;Description automatically generated with low confidence">
            <a:extLst>
              <a:ext uri="{FF2B5EF4-FFF2-40B4-BE49-F238E27FC236}">
                <a16:creationId xmlns:a16="http://schemas.microsoft.com/office/drawing/2014/main" id="{8304BAB4-7D7F-5182-0097-8F845F7EF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pic>
        <p:nvPicPr>
          <p:cNvPr id="18" name="Picture 17" descr="A picture containing text, clipart, tableware&#10;&#10;Description automatically generated">
            <a:extLst>
              <a:ext uri="{FF2B5EF4-FFF2-40B4-BE49-F238E27FC236}">
                <a16:creationId xmlns:a16="http://schemas.microsoft.com/office/drawing/2014/main" id="{AAC792EF-6919-E5B2-9532-DF72B5B17A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pic>
        <p:nvPicPr>
          <p:cNvPr id="6" name="Picture 5" descr="White Murdoch University crest">
            <a:extLst>
              <a:ext uri="{FF2B5EF4-FFF2-40B4-BE49-F238E27FC236}">
                <a16:creationId xmlns:a16="http://schemas.microsoft.com/office/drawing/2014/main" id="{23414257-31D9-5C86-DF59-C4704BAAC58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8" name="Picture 7" descr="Murdoch University tagline. Ngala kwop bidding. Building a brighter future, together.">
            <a:extLst>
              <a:ext uri="{FF2B5EF4-FFF2-40B4-BE49-F238E27FC236}">
                <a16:creationId xmlns:a16="http://schemas.microsoft.com/office/drawing/2014/main" id="{C9E2EC6C-B90D-86D1-7E4B-34487912FC9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pic>
        <p:nvPicPr>
          <p:cNvPr id="9" name="Picture 8" descr="White Murdoch University logo">
            <a:extLst>
              <a:ext uri="{FF2B5EF4-FFF2-40B4-BE49-F238E27FC236}">
                <a16:creationId xmlns:a16="http://schemas.microsoft.com/office/drawing/2014/main" id="{1693AD06-282B-4885-B157-95726BF6E13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spTree>
    <p:extLst>
      <p:ext uri="{BB962C8B-B14F-4D97-AF65-F5344CB8AC3E}">
        <p14:creationId xmlns:p14="http://schemas.microsoft.com/office/powerpoint/2010/main" val="693319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A0055-909C-4D10-B577-5C357CE72FF4}"/>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0D1C5D7F-6460-4E63-808F-E203E13C001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B4B58AA5-3688-4F8D-ABE7-540EED39549C}"/>
              </a:ext>
            </a:extLst>
          </p:cNvPr>
          <p:cNvSpPr>
            <a:spLocks noGrp="1"/>
          </p:cNvSpPr>
          <p:nvPr>
            <p:ph type="dt" sz="half" idx="10"/>
          </p:nvPr>
        </p:nvSpPr>
        <p:spPr/>
        <p:txBody>
          <a:bodyPr vert="horz" lIns="91440" tIns="45720" rIns="91440" bIns="45720" rtlCol="0" anchor="b" anchorCtr="0">
            <a:normAutofit/>
          </a:bodyPr>
          <a:lstStyle>
            <a:lvl1pPr>
              <a:defRPr lang="en-AU" smtClean="0"/>
            </a:lvl1pPr>
          </a:lstStyle>
          <a:p>
            <a:fld id="{A0798211-CC58-4578-9C03-CE1E607ECC8E}" type="datetime4">
              <a:rPr lang="en-AU" smtClean="0"/>
              <a:pPr/>
              <a:t>30 July 2026</a:t>
            </a:fld>
            <a:endParaRPr lang="en-AU"/>
          </a:p>
        </p:txBody>
      </p:sp>
      <p:sp>
        <p:nvSpPr>
          <p:cNvPr id="5" name="Footer Placeholder 4">
            <a:extLst>
              <a:ext uri="{FF2B5EF4-FFF2-40B4-BE49-F238E27FC236}">
                <a16:creationId xmlns:a16="http://schemas.microsoft.com/office/drawing/2014/main" id="{ADE53924-F4D4-4CB2-BA5D-17ADC19D75D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260BF54-D59E-49C9-B322-C7F875EFD685}"/>
              </a:ext>
            </a:extLst>
          </p:cNvPr>
          <p:cNvSpPr>
            <a:spLocks noGrp="1"/>
          </p:cNvSpPr>
          <p:nvPr>
            <p:ph type="sldNum" sz="quarter" idx="12"/>
          </p:nvPr>
        </p:nvSpPr>
        <p:spPr/>
        <p:txBody>
          <a:bodyPr/>
          <a:lstStyle/>
          <a:p>
            <a:fld id="{99D57C9D-7BD1-4F56-A474-DCEEE9B081CA}" type="slidenum">
              <a:rPr lang="en-AU" smtClean="0"/>
              <a:t>‹#›</a:t>
            </a:fld>
            <a:endParaRPr lang="en-AU"/>
          </a:p>
        </p:txBody>
      </p:sp>
    </p:spTree>
    <p:extLst>
      <p:ext uri="{BB962C8B-B14F-4D97-AF65-F5344CB8AC3E}">
        <p14:creationId xmlns:p14="http://schemas.microsoft.com/office/powerpoint/2010/main" val="1925159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3FD7B-BD5F-4457-94E4-8F71BA32FFC3}"/>
              </a:ext>
            </a:extLst>
          </p:cNvPr>
          <p:cNvSpPr>
            <a:spLocks noGrp="1"/>
          </p:cNvSpPr>
          <p:nvPr>
            <p:ph type="title"/>
          </p:nvPr>
        </p:nvSpPr>
        <p:spPr>
          <a:xfrm>
            <a:off x="761999" y="2250441"/>
            <a:ext cx="11120121" cy="2032418"/>
          </a:xfrm>
        </p:spPr>
        <p:txBody>
          <a:bodyPr anchor="ctr" anchorCtr="0">
            <a:normAutofit/>
          </a:bodyPr>
          <a:lstStyle>
            <a:lvl1pPr>
              <a:defRPr sz="4800">
                <a:solidFill>
                  <a:schemeClr val="bg1"/>
                </a:solidFill>
              </a:defRPr>
            </a:lvl1pPr>
          </a:lstStyle>
          <a:p>
            <a:r>
              <a:rPr lang="en-GB"/>
              <a:t>Click to edit Master title style</a:t>
            </a:r>
            <a:endParaRPr lang="en-AU"/>
          </a:p>
        </p:txBody>
      </p:sp>
      <p:sp>
        <p:nvSpPr>
          <p:cNvPr id="3" name="Text Placeholder 2">
            <a:extLst>
              <a:ext uri="{FF2B5EF4-FFF2-40B4-BE49-F238E27FC236}">
                <a16:creationId xmlns:a16="http://schemas.microsoft.com/office/drawing/2014/main" id="{6FBCD44D-5F06-4C11-8801-7CB88547521A}"/>
              </a:ext>
            </a:extLst>
          </p:cNvPr>
          <p:cNvSpPr>
            <a:spLocks noGrp="1"/>
          </p:cNvSpPr>
          <p:nvPr>
            <p:ph type="body" idx="1"/>
          </p:nvPr>
        </p:nvSpPr>
        <p:spPr>
          <a:xfrm>
            <a:off x="761999" y="4366475"/>
            <a:ext cx="11120121" cy="1510451"/>
          </a:xfrm>
        </p:spPr>
        <p:txBody>
          <a:bodyPr anchor="ctr" anchorCtr="0">
            <a:normAutofit/>
          </a:bodyPr>
          <a:lstStyle>
            <a:lvl1pPr marL="0" indent="0">
              <a:buNone/>
              <a:defRPr sz="3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Text Placeholder 9">
            <a:extLst>
              <a:ext uri="{FF2B5EF4-FFF2-40B4-BE49-F238E27FC236}">
                <a16:creationId xmlns:a16="http://schemas.microsoft.com/office/drawing/2014/main" id="{E13885AD-7504-4322-8570-7611D90F2FC4}"/>
              </a:ext>
            </a:extLst>
          </p:cNvPr>
          <p:cNvSpPr>
            <a:spLocks noGrp="1"/>
          </p:cNvSpPr>
          <p:nvPr>
            <p:ph type="body" sz="quarter" idx="13" hasCustomPrompt="1"/>
          </p:nvPr>
        </p:nvSpPr>
        <p:spPr>
          <a:xfrm>
            <a:off x="762000" y="691023"/>
            <a:ext cx="9650627" cy="1516297"/>
          </a:xfrm>
        </p:spPr>
        <p:txBody>
          <a:bodyPr anchor="ctr" anchorCtr="0">
            <a:noAutofit/>
          </a:bodyPr>
          <a:lstStyle>
            <a:lvl1pPr marL="0" indent="0">
              <a:lnSpc>
                <a:spcPct val="100000"/>
              </a:lnSpc>
              <a:spcBef>
                <a:spcPts val="0"/>
              </a:spcBef>
              <a:buNone/>
              <a:defRPr sz="12000" b="1">
                <a:solidFill>
                  <a:schemeClr val="bg1"/>
                </a:solidFill>
              </a:defRPr>
            </a:lvl1pPr>
            <a:lvl5pPr>
              <a:defRPr/>
            </a:lvl5pPr>
          </a:lstStyle>
          <a:p>
            <a:pPr lvl="0"/>
            <a:r>
              <a:rPr lang="en-AU" dirty="0"/>
              <a:t>1</a:t>
            </a:r>
          </a:p>
        </p:txBody>
      </p:sp>
    </p:spTree>
    <p:extLst>
      <p:ext uri="{BB962C8B-B14F-4D97-AF65-F5344CB8AC3E}">
        <p14:creationId xmlns:p14="http://schemas.microsoft.com/office/powerpoint/2010/main" val="709556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cknowledgement of countr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5" name="Picture 14" descr="Logo, icon&#10;&#10;Description automatically generated">
            <a:extLst>
              <a:ext uri="{FF2B5EF4-FFF2-40B4-BE49-F238E27FC236}">
                <a16:creationId xmlns:a16="http://schemas.microsoft.com/office/drawing/2014/main" id="{95ECC127-F15D-5B4F-9B6F-785B3AAFCCF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4" y="6098442"/>
            <a:ext cx="486507" cy="486507"/>
          </a:xfrm>
          <a:prstGeom prst="rect">
            <a:avLst/>
          </a:prstGeom>
        </p:spPr>
      </p:pic>
      <p:pic>
        <p:nvPicPr>
          <p:cNvPr id="16" name="Picture 15" descr="A picture containing text, clipart, tableware&#10;&#10;Description automatically generated">
            <a:extLst>
              <a:ext uri="{FF2B5EF4-FFF2-40B4-BE49-F238E27FC236}">
                <a16:creationId xmlns:a16="http://schemas.microsoft.com/office/drawing/2014/main" id="{40DD84A7-05DE-2CF5-A250-DEF971F41AF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4" y="443460"/>
            <a:ext cx="1942258" cy="412948"/>
          </a:xfrm>
          <a:prstGeom prst="rect">
            <a:avLst/>
          </a:prstGeom>
        </p:spPr>
      </p:pic>
    </p:spTree>
    <p:extLst>
      <p:ext uri="{BB962C8B-B14F-4D97-AF65-F5344CB8AC3E}">
        <p14:creationId xmlns:p14="http://schemas.microsoft.com/office/powerpoint/2010/main" val="4058575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pyright Slide">
    <p:bg>
      <p:bgPr>
        <a:solidFill>
          <a:schemeClr val="bg1"/>
        </a:solidFill>
        <a:effectLst/>
      </p:bgPr>
    </p:bg>
    <p:spTree>
      <p:nvGrpSpPr>
        <p:cNvPr id="1" name=""/>
        <p:cNvGrpSpPr/>
        <p:nvPr/>
      </p:nvGrpSpPr>
      <p:grpSpPr>
        <a:xfrm>
          <a:off x="0" y="0"/>
          <a:ext cx="0" cy="0"/>
          <a:chOff x="0" y="0"/>
          <a:chExt cx="0" cy="0"/>
        </a:xfrm>
      </p:grpSpPr>
      <p:pic>
        <p:nvPicPr>
          <p:cNvPr id="9" name="Picture 8" descr="A purple and pink gradient&#10;&#10;Description automatically generated">
            <a:extLst>
              <a:ext uri="{FF2B5EF4-FFF2-40B4-BE49-F238E27FC236}">
                <a16:creationId xmlns:a16="http://schemas.microsoft.com/office/drawing/2014/main" id="{8D019076-297C-ED67-5178-BB146A68311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9074" y="-50104"/>
            <a:ext cx="12370148" cy="6958208"/>
          </a:xfrm>
          <a:prstGeom prst="rect">
            <a:avLst/>
          </a:prstGeom>
        </p:spPr>
      </p:pic>
      <p:pic>
        <p:nvPicPr>
          <p:cNvPr id="6" name="Picture 5" descr="Logo, icon&#10;&#10;Description automatically generated">
            <a:extLst>
              <a:ext uri="{FF2B5EF4-FFF2-40B4-BE49-F238E27FC236}">
                <a16:creationId xmlns:a16="http://schemas.microsoft.com/office/drawing/2014/main" id="{93D3E540-E7BE-5AB8-E2B5-5CBDB0A4A70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4" y="6098442"/>
            <a:ext cx="486507" cy="486507"/>
          </a:xfrm>
          <a:prstGeom prst="rect">
            <a:avLst/>
          </a:prstGeom>
        </p:spPr>
      </p:pic>
      <p:pic>
        <p:nvPicPr>
          <p:cNvPr id="7" name="Picture 6" descr="A picture containing text, clipart, tableware&#10;&#10;Description automatically generated">
            <a:extLst>
              <a:ext uri="{FF2B5EF4-FFF2-40B4-BE49-F238E27FC236}">
                <a16:creationId xmlns:a16="http://schemas.microsoft.com/office/drawing/2014/main" id="{B385E0C8-BE9B-B5D7-AF2C-AF50D9031E6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4" y="443460"/>
            <a:ext cx="1942258" cy="412948"/>
          </a:xfrm>
          <a:prstGeom prst="rect">
            <a:avLst/>
          </a:prstGeom>
        </p:spPr>
      </p:pic>
      <p:sp>
        <p:nvSpPr>
          <p:cNvPr id="11" name="TextBox 10">
            <a:extLst>
              <a:ext uri="{FF2B5EF4-FFF2-40B4-BE49-F238E27FC236}">
                <a16:creationId xmlns:a16="http://schemas.microsoft.com/office/drawing/2014/main" id="{FE60EC90-922A-7E00-96D7-60865EEAD222}"/>
              </a:ext>
            </a:extLst>
          </p:cNvPr>
          <p:cNvSpPr txBox="1"/>
          <p:nvPr userDrawn="1"/>
        </p:nvSpPr>
        <p:spPr>
          <a:xfrm>
            <a:off x="886671" y="2276077"/>
            <a:ext cx="7280299" cy="4308872"/>
          </a:xfrm>
          <a:prstGeom prst="rect">
            <a:avLst/>
          </a:prstGeom>
          <a:noFill/>
        </p:spPr>
        <p:txBody>
          <a:bodyPr wrap="square">
            <a:spAutoFit/>
          </a:bodyPr>
          <a:lstStyle/>
          <a:p>
            <a:pPr>
              <a:lnSpc>
                <a:spcPct val="100000"/>
              </a:lnSpc>
            </a:pPr>
            <a:r>
              <a:rPr lang="en-US" sz="2000" dirty="0">
                <a:solidFill>
                  <a:schemeClr val="bg1"/>
                </a:solidFill>
              </a:rPr>
              <a:t>These course materials copyright © Murdoch University. </a:t>
            </a:r>
          </a:p>
          <a:p>
            <a:pPr>
              <a:lnSpc>
                <a:spcPct val="100000"/>
              </a:lnSpc>
            </a:pPr>
            <a:endParaRPr lang="en-US" sz="2000" dirty="0">
              <a:solidFill>
                <a:schemeClr val="bg1"/>
              </a:solidFill>
            </a:endParaRPr>
          </a:p>
          <a:p>
            <a:pPr>
              <a:lnSpc>
                <a:spcPct val="100000"/>
              </a:lnSpc>
            </a:pPr>
            <a:r>
              <a:rPr lang="en-US" sz="2000" dirty="0">
                <a:solidFill>
                  <a:schemeClr val="bg1"/>
                </a:solidFill>
              </a:rPr>
              <a:t>Unless otherwise indicated, third-party material has been reproduced and communicated to you by or on behalf of Murdoch University in accordance with section 113P or other relevant sections of the Copyright Act 1968 (the Act). </a:t>
            </a:r>
          </a:p>
          <a:p>
            <a:pPr>
              <a:lnSpc>
                <a:spcPct val="100000"/>
              </a:lnSpc>
            </a:pPr>
            <a:endParaRPr lang="en-US" sz="2000" dirty="0">
              <a:solidFill>
                <a:schemeClr val="bg1"/>
              </a:solidFill>
            </a:endParaRPr>
          </a:p>
          <a:p>
            <a:pPr>
              <a:lnSpc>
                <a:spcPct val="100000"/>
              </a:lnSpc>
            </a:pPr>
            <a:r>
              <a:rPr lang="en-US" sz="2000" dirty="0">
                <a:solidFill>
                  <a:schemeClr val="bg1"/>
                </a:solidFill>
              </a:rPr>
              <a:t>The material in this communication may be subject to copyright under the Act. Any further reproduction or communication of this material by you may be the subject of copyright protection under the Act. </a:t>
            </a:r>
          </a:p>
          <a:p>
            <a:pPr>
              <a:lnSpc>
                <a:spcPct val="100000"/>
              </a:lnSpc>
            </a:pPr>
            <a:endParaRPr lang="en-US" sz="2000" dirty="0">
              <a:solidFill>
                <a:schemeClr val="bg1"/>
              </a:solidFill>
            </a:endParaRPr>
          </a:p>
          <a:p>
            <a:pPr>
              <a:lnSpc>
                <a:spcPct val="100000"/>
              </a:lnSpc>
            </a:pPr>
            <a:endParaRPr lang="en-US" sz="2000" dirty="0">
              <a:solidFill>
                <a:schemeClr val="bg1"/>
              </a:solidFill>
            </a:endParaRPr>
          </a:p>
          <a:p>
            <a:pPr>
              <a:lnSpc>
                <a:spcPct val="100000"/>
              </a:lnSpc>
            </a:pPr>
            <a:r>
              <a:rPr lang="en-US" sz="1400" dirty="0">
                <a:solidFill>
                  <a:schemeClr val="accent3">
                    <a:lumMod val="40000"/>
                    <a:lumOff val="60000"/>
                  </a:schemeClr>
                </a:solidFill>
              </a:rPr>
              <a:t>Do not remove this notice</a:t>
            </a:r>
          </a:p>
        </p:txBody>
      </p:sp>
      <p:sp>
        <p:nvSpPr>
          <p:cNvPr id="14" name="TextBox 13">
            <a:extLst>
              <a:ext uri="{FF2B5EF4-FFF2-40B4-BE49-F238E27FC236}">
                <a16:creationId xmlns:a16="http://schemas.microsoft.com/office/drawing/2014/main" id="{FA89AF2D-CC50-87CE-F992-27A5973E5E21}"/>
              </a:ext>
            </a:extLst>
          </p:cNvPr>
          <p:cNvSpPr txBox="1"/>
          <p:nvPr userDrawn="1"/>
        </p:nvSpPr>
        <p:spPr>
          <a:xfrm>
            <a:off x="886670" y="1084371"/>
            <a:ext cx="6184726" cy="707886"/>
          </a:xfrm>
          <a:prstGeom prst="rect">
            <a:avLst/>
          </a:prstGeom>
          <a:noFill/>
        </p:spPr>
        <p:txBody>
          <a:bodyPr wrap="square">
            <a:spAutoFit/>
          </a:bodyPr>
          <a:lstStyle/>
          <a:p>
            <a:r>
              <a:rPr lang="en-US" sz="4000" b="1" dirty="0">
                <a:solidFill>
                  <a:schemeClr val="accent3">
                    <a:lumMod val="40000"/>
                    <a:lumOff val="60000"/>
                  </a:schemeClr>
                </a:solidFill>
              </a:rPr>
              <a:t>© Copyright notice</a:t>
            </a:r>
          </a:p>
        </p:txBody>
      </p:sp>
    </p:spTree>
    <p:extLst>
      <p:ext uri="{BB962C8B-B14F-4D97-AF65-F5344CB8AC3E}">
        <p14:creationId xmlns:p14="http://schemas.microsoft.com/office/powerpoint/2010/main" val="2382663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A9A873E-9927-496B-A60D-0D7706CD8D62}"/>
              </a:ext>
            </a:extLst>
          </p:cNvPr>
          <p:cNvSpPr>
            <a:spLocks noGrp="1"/>
          </p:cNvSpPr>
          <p:nvPr>
            <p:ph type="subTitle" idx="1" hasCustomPrompt="1"/>
          </p:nvPr>
        </p:nvSpPr>
        <p:spPr>
          <a:xfrm>
            <a:off x="762000" y="3104995"/>
            <a:ext cx="11125200" cy="1620981"/>
          </a:xfrm>
        </p:spPr>
        <p:txBody>
          <a:bodyPr>
            <a:normAutofit/>
          </a:bodyPr>
          <a:lstStyle>
            <a:lvl1pPr marL="0" indent="0" algn="l">
              <a:buNone/>
              <a:defRPr sz="3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Contact information</a:t>
            </a:r>
            <a:endParaRPr lang="en-AU" dirty="0"/>
          </a:p>
        </p:txBody>
      </p:sp>
      <p:sp>
        <p:nvSpPr>
          <p:cNvPr id="8" name="Title 1">
            <a:extLst>
              <a:ext uri="{FF2B5EF4-FFF2-40B4-BE49-F238E27FC236}">
                <a16:creationId xmlns:a16="http://schemas.microsoft.com/office/drawing/2014/main" id="{A273783D-9909-4274-ABFA-E574D02B1BEE}"/>
              </a:ext>
            </a:extLst>
          </p:cNvPr>
          <p:cNvSpPr txBox="1">
            <a:spLocks/>
          </p:cNvSpPr>
          <p:nvPr/>
        </p:nvSpPr>
        <p:spPr>
          <a:xfrm>
            <a:off x="762000" y="1808163"/>
            <a:ext cx="11129963" cy="1175669"/>
          </a:xfrm>
          <a:prstGeom prst="rect">
            <a:avLst/>
          </a:prstGeom>
        </p:spPr>
        <p:txBody>
          <a:bodyPr vert="horz" lIns="152400" tIns="152400" rIns="152400" bIns="152400" rtlCol="0" anchor="b">
            <a:normAutofit/>
          </a:bodyPr>
          <a:lstStyle>
            <a:lvl1pPr algn="l" defTabSz="914400" rtl="0" eaLnBrk="1" latinLnBrk="0" hangingPunct="1">
              <a:lnSpc>
                <a:spcPct val="90000"/>
              </a:lnSpc>
              <a:spcBef>
                <a:spcPct val="0"/>
              </a:spcBef>
              <a:buNone/>
              <a:defRPr sz="4800" b="1" kern="1200">
                <a:solidFill>
                  <a:schemeClr val="bg1"/>
                </a:solidFill>
                <a:latin typeface="+mj-lt"/>
                <a:ea typeface="+mj-ea"/>
                <a:cs typeface="+mj-cs"/>
              </a:defRPr>
            </a:lvl1pPr>
          </a:lstStyle>
          <a:p>
            <a:r>
              <a:rPr lang="en-US" dirty="0">
                <a:solidFill>
                  <a:schemeClr val="bg1"/>
                </a:solidFill>
              </a:rPr>
              <a:t>Thank you</a:t>
            </a:r>
            <a:endParaRPr lang="en-AU" dirty="0">
              <a:solidFill>
                <a:schemeClr val="bg1"/>
              </a:solidFill>
            </a:endParaRPr>
          </a:p>
        </p:txBody>
      </p:sp>
      <p:pic>
        <p:nvPicPr>
          <p:cNvPr id="11" name="Picture 10" descr="A picture containing text, clipart, tableware&#10;&#10;Description automatically generated">
            <a:extLst>
              <a:ext uri="{FF2B5EF4-FFF2-40B4-BE49-F238E27FC236}">
                <a16:creationId xmlns:a16="http://schemas.microsoft.com/office/drawing/2014/main" id="{0A693D74-BECF-3491-D9B6-61409480CE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sp>
        <p:nvSpPr>
          <p:cNvPr id="12" name="Date Placeholder 3">
            <a:extLst>
              <a:ext uri="{FF2B5EF4-FFF2-40B4-BE49-F238E27FC236}">
                <a16:creationId xmlns:a16="http://schemas.microsoft.com/office/drawing/2014/main" id="{A8FCE870-DC4C-5A35-5703-28069B5A9F88}"/>
              </a:ext>
            </a:extLst>
          </p:cNvPr>
          <p:cNvSpPr>
            <a:spLocks noGrp="1"/>
          </p:cNvSpPr>
          <p:nvPr>
            <p:ph type="dt" sz="half" idx="10"/>
          </p:nvPr>
        </p:nvSpPr>
        <p:spPr>
          <a:xfrm>
            <a:off x="762000" y="5232618"/>
            <a:ext cx="2285998" cy="365125"/>
          </a:xfrm>
        </p:spPr>
        <p:txBody>
          <a:bodyPr/>
          <a:lstStyle>
            <a:lvl1pPr>
              <a:defRPr>
                <a:solidFill>
                  <a:schemeClr val="bg1"/>
                </a:solidFill>
              </a:defRPr>
            </a:lvl1pPr>
          </a:lstStyle>
          <a:p>
            <a:fld id="{719CFD8D-4294-499E-818A-AD557040F3FB}" type="datetime4">
              <a:rPr lang="en-AU" smtClean="0"/>
              <a:pPr/>
              <a:t>30 July 2026</a:t>
            </a:fld>
            <a:endParaRPr lang="en-AU" dirty="0"/>
          </a:p>
        </p:txBody>
      </p:sp>
      <p:sp>
        <p:nvSpPr>
          <p:cNvPr id="13" name="Footer Placeholder 4">
            <a:extLst>
              <a:ext uri="{FF2B5EF4-FFF2-40B4-BE49-F238E27FC236}">
                <a16:creationId xmlns:a16="http://schemas.microsoft.com/office/drawing/2014/main" id="{AF5FD5C8-C2C1-7959-2989-743E0E45D07E}"/>
              </a:ext>
            </a:extLst>
          </p:cNvPr>
          <p:cNvSpPr>
            <a:spLocks noGrp="1"/>
          </p:cNvSpPr>
          <p:nvPr>
            <p:ph type="ftr" sz="quarter" idx="11"/>
          </p:nvPr>
        </p:nvSpPr>
        <p:spPr>
          <a:xfrm>
            <a:off x="4038600" y="5238300"/>
            <a:ext cx="4114800" cy="365125"/>
          </a:xfrm>
        </p:spPr>
        <p:txBody>
          <a:bodyPr/>
          <a:lstStyle>
            <a:lvl1pPr>
              <a:defRPr>
                <a:solidFill>
                  <a:schemeClr val="bg1"/>
                </a:solidFill>
              </a:defRPr>
            </a:lvl1pPr>
          </a:lstStyle>
          <a:p>
            <a:endParaRPr lang="en-AU" dirty="0"/>
          </a:p>
        </p:txBody>
      </p:sp>
      <p:pic>
        <p:nvPicPr>
          <p:cNvPr id="14" name="Picture 13" descr="A black and white logo&#10;&#10;Description automatically generated with medium confidence">
            <a:extLst>
              <a:ext uri="{FF2B5EF4-FFF2-40B4-BE49-F238E27FC236}">
                <a16:creationId xmlns:a16="http://schemas.microsoft.com/office/drawing/2014/main" id="{167EB5D2-8076-86E4-D122-FF59E4BCDB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15" name="Picture 14" descr="A black background with white text&#10;&#10;Description automatically generated with low confidence">
            <a:extLst>
              <a:ext uri="{FF2B5EF4-FFF2-40B4-BE49-F238E27FC236}">
                <a16:creationId xmlns:a16="http://schemas.microsoft.com/office/drawing/2014/main" id="{8D592168-7C1C-C2E6-A37F-69FA238A4A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sp>
        <p:nvSpPr>
          <p:cNvPr id="2" name="Title 1">
            <a:extLst>
              <a:ext uri="{FF2B5EF4-FFF2-40B4-BE49-F238E27FC236}">
                <a16:creationId xmlns:a16="http://schemas.microsoft.com/office/drawing/2014/main" id="{34679551-765F-23DD-6F8F-B6908FEA8238}"/>
              </a:ext>
            </a:extLst>
          </p:cNvPr>
          <p:cNvSpPr txBox="1">
            <a:spLocks/>
          </p:cNvSpPr>
          <p:nvPr userDrawn="1"/>
        </p:nvSpPr>
        <p:spPr>
          <a:xfrm>
            <a:off x="762000" y="1808163"/>
            <a:ext cx="11129963" cy="1175669"/>
          </a:xfrm>
          <a:prstGeom prst="rect">
            <a:avLst/>
          </a:prstGeom>
        </p:spPr>
        <p:txBody>
          <a:bodyPr vert="horz" lIns="152400" tIns="152400" rIns="152400" bIns="152400" rtlCol="0" anchor="b">
            <a:normAutofit/>
          </a:bodyPr>
          <a:lstStyle>
            <a:lvl1pPr algn="l" defTabSz="914400" rtl="0" eaLnBrk="1" latinLnBrk="0" hangingPunct="1">
              <a:lnSpc>
                <a:spcPct val="90000"/>
              </a:lnSpc>
              <a:spcBef>
                <a:spcPct val="0"/>
              </a:spcBef>
              <a:buNone/>
              <a:defRPr sz="4800" b="1" kern="1200">
                <a:solidFill>
                  <a:schemeClr val="bg1"/>
                </a:solidFill>
                <a:latin typeface="+mj-lt"/>
                <a:ea typeface="+mj-ea"/>
                <a:cs typeface="+mj-cs"/>
              </a:defRPr>
            </a:lvl1pPr>
          </a:lstStyle>
          <a:p>
            <a:r>
              <a:rPr lang="en-US" dirty="0">
                <a:solidFill>
                  <a:schemeClr val="bg1"/>
                </a:solidFill>
              </a:rPr>
              <a:t>Thank you</a:t>
            </a:r>
            <a:endParaRPr lang="en-AU" dirty="0">
              <a:solidFill>
                <a:schemeClr val="bg1"/>
              </a:solidFill>
            </a:endParaRPr>
          </a:p>
        </p:txBody>
      </p:sp>
      <p:pic>
        <p:nvPicPr>
          <p:cNvPr id="4" name="Picture 3" descr="White Murdoch University logo">
            <a:extLst>
              <a:ext uri="{FF2B5EF4-FFF2-40B4-BE49-F238E27FC236}">
                <a16:creationId xmlns:a16="http://schemas.microsoft.com/office/drawing/2014/main" id="{65FFAC0D-5EF9-9172-5BCB-51F54FB8685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pic>
        <p:nvPicPr>
          <p:cNvPr id="5" name="Picture 4" descr="Murdoch University crest">
            <a:extLst>
              <a:ext uri="{FF2B5EF4-FFF2-40B4-BE49-F238E27FC236}">
                <a16:creationId xmlns:a16="http://schemas.microsoft.com/office/drawing/2014/main" id="{15B392C0-65C9-CEC9-FED8-43996989B24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6" name="Picture 5" descr="Murdoch University tagline. Ngala kwop bidding. Building a brighter future, together.">
            <a:extLst>
              <a:ext uri="{FF2B5EF4-FFF2-40B4-BE49-F238E27FC236}">
                <a16:creationId xmlns:a16="http://schemas.microsoft.com/office/drawing/2014/main" id="{B078A53B-D559-34B9-B4AE-A2E7A692EE8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spTree>
    <p:extLst>
      <p:ext uri="{BB962C8B-B14F-4D97-AF65-F5344CB8AC3E}">
        <p14:creationId xmlns:p14="http://schemas.microsoft.com/office/powerpoint/2010/main" val="1269020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64073-121E-4421-BD82-4A12F14325A1}"/>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43E3BA97-DA9B-4182-BC9C-E815DF1C7A60}"/>
              </a:ext>
            </a:extLst>
          </p:cNvPr>
          <p:cNvSpPr>
            <a:spLocks noGrp="1"/>
          </p:cNvSpPr>
          <p:nvPr>
            <p:ph sz="half" idx="1"/>
          </p:nvPr>
        </p:nvSpPr>
        <p:spPr>
          <a:xfrm>
            <a:off x="304799" y="1825624"/>
            <a:ext cx="5715001" cy="43402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Content Placeholder 3">
            <a:extLst>
              <a:ext uri="{FF2B5EF4-FFF2-40B4-BE49-F238E27FC236}">
                <a16:creationId xmlns:a16="http://schemas.microsoft.com/office/drawing/2014/main" id="{FD11469F-0306-46A5-B6F3-D59E9FFD9F89}"/>
              </a:ext>
            </a:extLst>
          </p:cNvPr>
          <p:cNvSpPr>
            <a:spLocks noGrp="1"/>
          </p:cNvSpPr>
          <p:nvPr>
            <p:ph sz="half" idx="2"/>
          </p:nvPr>
        </p:nvSpPr>
        <p:spPr>
          <a:xfrm>
            <a:off x="6172200" y="1825625"/>
            <a:ext cx="5715000" cy="43402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4">
            <a:extLst>
              <a:ext uri="{FF2B5EF4-FFF2-40B4-BE49-F238E27FC236}">
                <a16:creationId xmlns:a16="http://schemas.microsoft.com/office/drawing/2014/main" id="{F7917F62-37DF-429B-AE46-9F4C2E669210}"/>
              </a:ext>
            </a:extLst>
          </p:cNvPr>
          <p:cNvSpPr>
            <a:spLocks noGrp="1"/>
          </p:cNvSpPr>
          <p:nvPr>
            <p:ph type="dt" sz="half" idx="10"/>
          </p:nvPr>
        </p:nvSpPr>
        <p:spPr>
          <a:xfrm>
            <a:off x="304799" y="6165850"/>
            <a:ext cx="2743200" cy="365125"/>
          </a:xfrm>
        </p:spPr>
        <p:txBody>
          <a:bodyPr vert="horz" lIns="91440" tIns="45720" rIns="91440" bIns="45720" rtlCol="0" anchor="b" anchorCtr="0">
            <a:normAutofit/>
          </a:bodyPr>
          <a:lstStyle>
            <a:lvl1pPr>
              <a:defRPr lang="en-AU" smtClean="0"/>
            </a:lvl1pPr>
          </a:lstStyle>
          <a:p>
            <a:fld id="{AF3AA9BC-A49C-4D67-95E1-D024E3DE84CA}" type="datetime4">
              <a:rPr lang="en-AU" smtClean="0"/>
              <a:pPr/>
              <a:t>30 July 2026</a:t>
            </a:fld>
            <a:endParaRPr lang="en-AU"/>
          </a:p>
        </p:txBody>
      </p:sp>
      <p:sp>
        <p:nvSpPr>
          <p:cNvPr id="6" name="Footer Placeholder 5">
            <a:extLst>
              <a:ext uri="{FF2B5EF4-FFF2-40B4-BE49-F238E27FC236}">
                <a16:creationId xmlns:a16="http://schemas.microsoft.com/office/drawing/2014/main" id="{827CBC4A-F1D7-4C1E-9E6D-8EF537FA8F1A}"/>
              </a:ext>
            </a:extLst>
          </p:cNvPr>
          <p:cNvSpPr>
            <a:spLocks noGrp="1"/>
          </p:cNvSpPr>
          <p:nvPr>
            <p:ph type="ftr" sz="quarter" idx="11"/>
          </p:nvPr>
        </p:nvSpPr>
        <p:spPr>
          <a:xfrm>
            <a:off x="4038600" y="6170791"/>
            <a:ext cx="4114800" cy="365125"/>
          </a:xfrm>
        </p:spPr>
        <p:txBody>
          <a:bodyPr/>
          <a:lstStyle/>
          <a:p>
            <a:endParaRPr lang="en-AU"/>
          </a:p>
        </p:txBody>
      </p:sp>
      <p:sp>
        <p:nvSpPr>
          <p:cNvPr id="7" name="Slide Number Placeholder 6">
            <a:extLst>
              <a:ext uri="{FF2B5EF4-FFF2-40B4-BE49-F238E27FC236}">
                <a16:creationId xmlns:a16="http://schemas.microsoft.com/office/drawing/2014/main" id="{0AEF46BB-8C21-48D0-8E87-EE6EFD73E81B}"/>
              </a:ext>
            </a:extLst>
          </p:cNvPr>
          <p:cNvSpPr>
            <a:spLocks noGrp="1"/>
          </p:cNvSpPr>
          <p:nvPr>
            <p:ph type="sldNum" sz="quarter" idx="12"/>
          </p:nvPr>
        </p:nvSpPr>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162268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4A8A9-60D8-47E3-9098-2A64F83528AE}"/>
              </a:ext>
            </a:extLst>
          </p:cNvPr>
          <p:cNvSpPr>
            <a:spLocks noGrp="1"/>
          </p:cNvSpPr>
          <p:nvPr>
            <p:ph type="title"/>
          </p:nvPr>
        </p:nvSpPr>
        <p:spPr>
          <a:xfrm>
            <a:off x="304800" y="296863"/>
            <a:ext cx="10107828" cy="1368425"/>
          </a:xfrm>
        </p:spPr>
        <p:txBody>
          <a:bodyPr/>
          <a:lstStyle/>
          <a:p>
            <a:r>
              <a:rPr lang="en-GB"/>
              <a:t>Click to edit Master title style</a:t>
            </a:r>
            <a:endParaRPr lang="en-AU"/>
          </a:p>
        </p:txBody>
      </p:sp>
      <p:sp>
        <p:nvSpPr>
          <p:cNvPr id="3" name="Text Placeholder 2">
            <a:extLst>
              <a:ext uri="{FF2B5EF4-FFF2-40B4-BE49-F238E27FC236}">
                <a16:creationId xmlns:a16="http://schemas.microsoft.com/office/drawing/2014/main" id="{6BDFAFC4-3CDE-4F38-A828-CA97CF42413E}"/>
              </a:ext>
            </a:extLst>
          </p:cNvPr>
          <p:cNvSpPr>
            <a:spLocks noGrp="1"/>
          </p:cNvSpPr>
          <p:nvPr>
            <p:ph type="body" idx="1"/>
          </p:nvPr>
        </p:nvSpPr>
        <p:spPr>
          <a:xfrm>
            <a:off x="304800" y="1690687"/>
            <a:ext cx="5692776" cy="814387"/>
          </a:xfrm>
        </p:spPr>
        <p:txBody>
          <a:bodyPr anchor="b">
            <a:no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B505D7-44D3-4AD3-9F33-BFC24D065EE1}"/>
              </a:ext>
            </a:extLst>
          </p:cNvPr>
          <p:cNvSpPr>
            <a:spLocks noGrp="1"/>
          </p:cNvSpPr>
          <p:nvPr>
            <p:ph sz="half" idx="2"/>
          </p:nvPr>
        </p:nvSpPr>
        <p:spPr>
          <a:xfrm>
            <a:off x="304800" y="2505076"/>
            <a:ext cx="5692776" cy="366077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Text Placeholder 4">
            <a:extLst>
              <a:ext uri="{FF2B5EF4-FFF2-40B4-BE49-F238E27FC236}">
                <a16:creationId xmlns:a16="http://schemas.microsoft.com/office/drawing/2014/main" id="{11A7DB4F-A47D-4042-9DB6-443011144A15}"/>
              </a:ext>
            </a:extLst>
          </p:cNvPr>
          <p:cNvSpPr>
            <a:spLocks noGrp="1"/>
          </p:cNvSpPr>
          <p:nvPr>
            <p:ph type="body" sz="quarter" idx="3"/>
          </p:nvPr>
        </p:nvSpPr>
        <p:spPr>
          <a:xfrm>
            <a:off x="6172200" y="1690687"/>
            <a:ext cx="5692776" cy="8143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8EC4325-D6B5-4C45-8F6A-9FFBE35F3B84}"/>
              </a:ext>
            </a:extLst>
          </p:cNvPr>
          <p:cNvSpPr>
            <a:spLocks noGrp="1"/>
          </p:cNvSpPr>
          <p:nvPr>
            <p:ph sz="quarter" idx="4"/>
          </p:nvPr>
        </p:nvSpPr>
        <p:spPr>
          <a:xfrm>
            <a:off x="6172200" y="2505075"/>
            <a:ext cx="5715000" cy="36607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7" name="Date Placeholder 6">
            <a:extLst>
              <a:ext uri="{FF2B5EF4-FFF2-40B4-BE49-F238E27FC236}">
                <a16:creationId xmlns:a16="http://schemas.microsoft.com/office/drawing/2014/main" id="{22095BF6-A1AD-41AA-9828-C879FF41784A}"/>
              </a:ext>
            </a:extLst>
          </p:cNvPr>
          <p:cNvSpPr>
            <a:spLocks noGrp="1"/>
          </p:cNvSpPr>
          <p:nvPr>
            <p:ph type="dt" sz="half" idx="10"/>
          </p:nvPr>
        </p:nvSpPr>
        <p:spPr/>
        <p:txBody>
          <a:bodyPr vert="horz" lIns="91440" tIns="45720" rIns="91440" bIns="45720" rtlCol="0" anchor="b" anchorCtr="0">
            <a:normAutofit/>
          </a:bodyPr>
          <a:lstStyle>
            <a:lvl1pPr>
              <a:defRPr lang="en-AU" smtClean="0"/>
            </a:lvl1pPr>
          </a:lstStyle>
          <a:p>
            <a:fld id="{5D2BEFBC-ADBC-4103-95A0-200A345074D8}" type="datetime4">
              <a:rPr lang="en-AU" smtClean="0"/>
              <a:pPr/>
              <a:t>30 July 2026</a:t>
            </a:fld>
            <a:endParaRPr lang="en-AU"/>
          </a:p>
        </p:txBody>
      </p:sp>
      <p:sp>
        <p:nvSpPr>
          <p:cNvPr id="8" name="Footer Placeholder 7">
            <a:extLst>
              <a:ext uri="{FF2B5EF4-FFF2-40B4-BE49-F238E27FC236}">
                <a16:creationId xmlns:a16="http://schemas.microsoft.com/office/drawing/2014/main" id="{CCFC7FC0-1686-4957-B49F-35A544F33943}"/>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894D4B37-23DA-416B-AB62-E687651C7F39}"/>
              </a:ext>
            </a:extLst>
          </p:cNvPr>
          <p:cNvSpPr>
            <a:spLocks noGrp="1"/>
          </p:cNvSpPr>
          <p:nvPr>
            <p:ph type="sldNum" sz="quarter" idx="12"/>
          </p:nvPr>
        </p:nvSpPr>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1289471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55E95-B565-47B2-B52C-20DF9C76B8E8}"/>
              </a:ext>
            </a:extLst>
          </p:cNvPr>
          <p:cNvSpPr>
            <a:spLocks noGrp="1"/>
          </p:cNvSpPr>
          <p:nvPr>
            <p:ph type="title"/>
          </p:nvPr>
        </p:nvSpPr>
        <p:spPr/>
        <p:txBody>
          <a:bodyPr/>
          <a:lstStyle/>
          <a:p>
            <a:r>
              <a:rPr lang="en-GB"/>
              <a:t>Click to edit Master title style</a:t>
            </a:r>
            <a:endParaRPr lang="en-AU"/>
          </a:p>
        </p:txBody>
      </p:sp>
      <p:sp>
        <p:nvSpPr>
          <p:cNvPr id="3" name="Date Placeholder 2">
            <a:extLst>
              <a:ext uri="{FF2B5EF4-FFF2-40B4-BE49-F238E27FC236}">
                <a16:creationId xmlns:a16="http://schemas.microsoft.com/office/drawing/2014/main" id="{4800B70E-C7C3-40D0-AC11-A81C3B6AED86}"/>
              </a:ext>
            </a:extLst>
          </p:cNvPr>
          <p:cNvSpPr>
            <a:spLocks noGrp="1"/>
          </p:cNvSpPr>
          <p:nvPr>
            <p:ph type="dt" sz="half" idx="10"/>
          </p:nvPr>
        </p:nvSpPr>
        <p:spPr/>
        <p:txBody>
          <a:bodyPr vert="horz" lIns="91440" tIns="45720" rIns="91440" bIns="45720" rtlCol="0" anchor="b" anchorCtr="0">
            <a:normAutofit/>
          </a:bodyPr>
          <a:lstStyle>
            <a:lvl1pPr>
              <a:defRPr lang="en-AU" smtClean="0"/>
            </a:lvl1pPr>
          </a:lstStyle>
          <a:p>
            <a:fld id="{0F7B99D4-F4C6-41B2-937A-157F4137B9BB}" type="datetime4">
              <a:rPr lang="en-AU" smtClean="0"/>
              <a:pPr/>
              <a:t>30 July 2026</a:t>
            </a:fld>
            <a:endParaRPr lang="en-AU"/>
          </a:p>
        </p:txBody>
      </p:sp>
      <p:sp>
        <p:nvSpPr>
          <p:cNvPr id="4" name="Footer Placeholder 3">
            <a:extLst>
              <a:ext uri="{FF2B5EF4-FFF2-40B4-BE49-F238E27FC236}">
                <a16:creationId xmlns:a16="http://schemas.microsoft.com/office/drawing/2014/main" id="{A75C4CDC-C983-486B-A57E-2659634769BA}"/>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EB7CCAC9-DDEF-4391-8B54-6A69A89E60B5}"/>
              </a:ext>
            </a:extLst>
          </p:cNvPr>
          <p:cNvSpPr>
            <a:spLocks noGrp="1"/>
          </p:cNvSpPr>
          <p:nvPr>
            <p:ph type="sldNum" sz="quarter" idx="12"/>
          </p:nvPr>
        </p:nvSpPr>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2239735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ride Slide Colour">
    <p:bg>
      <p:bgPr>
        <a:solidFill>
          <a:srgbClr val="F8F8F8"/>
        </a:solidFill>
        <a:effectLst/>
      </p:bgPr>
    </p:bg>
    <p:spTree>
      <p:nvGrpSpPr>
        <p:cNvPr id="1" name=""/>
        <p:cNvGrpSpPr/>
        <p:nvPr/>
      </p:nvGrpSpPr>
      <p:grpSpPr>
        <a:xfrm>
          <a:off x="0" y="0"/>
          <a:ext cx="0" cy="0"/>
          <a:chOff x="0" y="0"/>
          <a:chExt cx="0" cy="0"/>
        </a:xfrm>
      </p:grpSpPr>
      <p:pic>
        <p:nvPicPr>
          <p:cNvPr id="5" name="Picture 4" descr="A row of flags are displayed at the bottom of the slide from left to right. The first is the Aboriginal Flag. The top half of the flag is black, and the bottom half is red, with a round yellow circle in the middle. Second is the Torres Strait Islander Flag, which is blue with green stripes at the top and bottom, and a thinner black line between the green and the blue. In the middle of the flag is a white symbol called a Dhari, which is a Torres Strait Islander headdress, with a five-pointed star in the middle of the Dhari. Third is the Intersex Inclusive Pride Flag. The flag has six horizontal stripes, Red, Orange, Yellow, Green, Blue and Purple, with a right-pointing chevron on the left side with five colours, Black, Brown, Light Blue, Pink and White. A yellow triangle with a purple circle in the middle sits inside the chevron. Fourth is the Transgender Pride Flag, which has five horizontal stripes: Blue, Pink, White, Pink, and Blue. Finally, the fifth is the Disability Pride Flag. It is black and has five diagonal stripes connecting the top left and bottom right corner, which in ascending order are Red, Yellow, White, Blue and Green.">
            <a:extLst>
              <a:ext uri="{FF2B5EF4-FFF2-40B4-BE49-F238E27FC236}">
                <a16:creationId xmlns:a16="http://schemas.microsoft.com/office/drawing/2014/main" id="{27DD040E-2B4A-5262-8861-388D1DE6735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003430C0-4454-9B75-9A0B-7A2A4BEBA46B}"/>
              </a:ext>
            </a:extLst>
          </p:cNvPr>
          <p:cNvSpPr txBox="1"/>
          <p:nvPr userDrawn="1"/>
        </p:nvSpPr>
        <p:spPr>
          <a:xfrm>
            <a:off x="643463" y="618066"/>
            <a:ext cx="10905069" cy="1246495"/>
          </a:xfrm>
          <a:prstGeom prst="rect">
            <a:avLst/>
          </a:prstGeom>
          <a:noFill/>
        </p:spPr>
        <p:txBody>
          <a:bodyPr wrap="square" rtlCol="0">
            <a:spAutoFit/>
          </a:bodyPr>
          <a:lstStyle/>
          <a:p>
            <a:r>
              <a:rPr lang="en-AU" sz="3750" b="1" kern="1200" dirty="0">
                <a:solidFill>
                  <a:schemeClr val="bg1"/>
                </a:solidFill>
                <a:effectLst/>
                <a:latin typeface="Arial" panose="020B0604020202020204" pitchFamily="34" charset="0"/>
                <a:ea typeface="+mn-ea"/>
                <a:cs typeface="Arial" panose="020B0604020202020204" pitchFamily="34" charset="0"/>
              </a:rPr>
              <a:t>At Murdoch, we support our students and staff </a:t>
            </a:r>
            <a:br>
              <a:rPr lang="en-AU" sz="3750" b="1" kern="1200" dirty="0">
                <a:solidFill>
                  <a:schemeClr val="bg1"/>
                </a:solidFill>
                <a:effectLst/>
                <a:latin typeface="Arial" panose="020B0604020202020204" pitchFamily="34" charset="0"/>
                <a:ea typeface="+mn-ea"/>
                <a:cs typeface="Arial" panose="020B0604020202020204" pitchFamily="34" charset="0"/>
              </a:rPr>
            </a:br>
            <a:r>
              <a:rPr lang="en-AU" sz="3750" b="1" kern="1200" dirty="0">
                <a:solidFill>
                  <a:schemeClr val="bg1"/>
                </a:solidFill>
                <a:effectLst/>
                <a:latin typeface="Arial" panose="020B0604020202020204" pitchFamily="34" charset="0"/>
                <a:ea typeface="+mn-ea"/>
                <a:cs typeface="Arial" panose="020B0604020202020204" pitchFamily="34" charset="0"/>
              </a:rPr>
              <a:t>to study and work with pride.</a:t>
            </a:r>
          </a:p>
        </p:txBody>
      </p:sp>
      <p:sp>
        <p:nvSpPr>
          <p:cNvPr id="10" name="TextBox 9">
            <a:extLst>
              <a:ext uri="{FF2B5EF4-FFF2-40B4-BE49-F238E27FC236}">
                <a16:creationId xmlns:a16="http://schemas.microsoft.com/office/drawing/2014/main" id="{27BBEF9E-1091-584F-1830-AE6A9FC8F9FB}"/>
              </a:ext>
            </a:extLst>
          </p:cNvPr>
          <p:cNvSpPr txBox="1"/>
          <p:nvPr userDrawn="1"/>
        </p:nvSpPr>
        <p:spPr>
          <a:xfrm>
            <a:off x="643463" y="2065866"/>
            <a:ext cx="3429007" cy="2862322"/>
          </a:xfrm>
          <a:prstGeom prst="rect">
            <a:avLst/>
          </a:prstGeom>
          <a:noFill/>
        </p:spPr>
        <p:txBody>
          <a:bodyPr wrap="square" rtlCol="0">
            <a:spAutoFit/>
          </a:bodyPr>
          <a:lstStyle/>
          <a:p>
            <a:pPr>
              <a:lnSpc>
                <a:spcPct val="100000"/>
              </a:lnSpc>
              <a:spcBef>
                <a:spcPts val="0"/>
              </a:spcBef>
              <a:spcAft>
                <a:spcPts val="0"/>
              </a:spcAft>
            </a:pPr>
            <a:r>
              <a:rPr lang="en-AU" sz="1800" b="1" kern="1200" dirty="0">
                <a:solidFill>
                  <a:schemeClr val="bg1"/>
                </a:solidFill>
                <a:effectLst/>
                <a:latin typeface="Arial" panose="020B0604020202020204" pitchFamily="34" charset="0"/>
                <a:ea typeface="+mn-ea"/>
                <a:cs typeface="Arial" panose="020B0604020202020204" pitchFamily="34" charset="0"/>
              </a:rPr>
              <a:t>We are committed to supporting and celebrating community members who are sex, sexuality and/or gender diverse, including but not limited to those who identify as SBLGBTIQA+ (Sistergirl, Brotherboy, Lesbian, Gay, </a:t>
            </a:r>
            <a:br>
              <a:rPr lang="en-AU" sz="1800" b="1" kern="1200" dirty="0">
                <a:solidFill>
                  <a:schemeClr val="bg1"/>
                </a:solidFill>
                <a:effectLst/>
                <a:latin typeface="Arial" panose="020B0604020202020204" pitchFamily="34" charset="0"/>
                <a:ea typeface="+mn-ea"/>
                <a:cs typeface="Arial" panose="020B0604020202020204" pitchFamily="34" charset="0"/>
              </a:rPr>
            </a:br>
            <a:r>
              <a:rPr lang="en-AU" sz="1800" b="1" kern="1200" dirty="0">
                <a:solidFill>
                  <a:schemeClr val="bg1"/>
                </a:solidFill>
                <a:effectLst/>
                <a:latin typeface="Arial" panose="020B0604020202020204" pitchFamily="34" charset="0"/>
                <a:ea typeface="+mn-ea"/>
                <a:cs typeface="Arial" panose="020B0604020202020204" pitchFamily="34" charset="0"/>
              </a:rPr>
              <a:t>Bi+, Trans, Intersex, Queer, Ace Spectrum).</a:t>
            </a:r>
          </a:p>
        </p:txBody>
      </p:sp>
      <p:sp>
        <p:nvSpPr>
          <p:cNvPr id="12" name="TextBox 11">
            <a:extLst>
              <a:ext uri="{FF2B5EF4-FFF2-40B4-BE49-F238E27FC236}">
                <a16:creationId xmlns:a16="http://schemas.microsoft.com/office/drawing/2014/main" id="{AA37A636-886E-513C-6BB8-8697390F5EBD}"/>
              </a:ext>
            </a:extLst>
          </p:cNvPr>
          <p:cNvSpPr txBox="1"/>
          <p:nvPr userDrawn="1"/>
        </p:nvSpPr>
        <p:spPr>
          <a:xfrm>
            <a:off x="4347625" y="2065866"/>
            <a:ext cx="3429007" cy="2031325"/>
          </a:xfrm>
          <a:prstGeom prst="rect">
            <a:avLst/>
          </a:prstGeom>
          <a:noFill/>
        </p:spPr>
        <p:txBody>
          <a:bodyPr wrap="square" rtlCol="0">
            <a:spAutoFit/>
          </a:bodyPr>
          <a:lstStyle/>
          <a:p>
            <a:r>
              <a:rPr lang="en-AU" sz="1800" b="1" kern="1200" dirty="0">
                <a:solidFill>
                  <a:schemeClr val="bg1"/>
                </a:solidFill>
                <a:effectLst/>
                <a:latin typeface="Arial" panose="020B0604020202020204" pitchFamily="34" charset="0"/>
                <a:ea typeface="+mn-ea"/>
                <a:cs typeface="Arial" panose="020B0604020202020204" pitchFamily="34" charset="0"/>
              </a:rPr>
              <a:t>Further, at Murdoch University, we are committed to intersectional inclusion and safety. Homophobia, transphobia, racism, xenophobia, sexism, and ableism will not be tolerated.</a:t>
            </a:r>
          </a:p>
        </p:txBody>
      </p:sp>
      <p:sp>
        <p:nvSpPr>
          <p:cNvPr id="13" name="TextBox 12">
            <a:extLst>
              <a:ext uri="{FF2B5EF4-FFF2-40B4-BE49-F238E27FC236}">
                <a16:creationId xmlns:a16="http://schemas.microsoft.com/office/drawing/2014/main" id="{AB3624F2-7729-3020-1B5F-C1AC633D484B}"/>
              </a:ext>
            </a:extLst>
          </p:cNvPr>
          <p:cNvSpPr txBox="1"/>
          <p:nvPr userDrawn="1"/>
        </p:nvSpPr>
        <p:spPr>
          <a:xfrm>
            <a:off x="8039092" y="2074333"/>
            <a:ext cx="3594108" cy="2585323"/>
          </a:xfrm>
          <a:prstGeom prst="rect">
            <a:avLst/>
          </a:prstGeom>
          <a:noFill/>
        </p:spPr>
        <p:txBody>
          <a:bodyPr wrap="square" rtlCol="0">
            <a:spAutoFit/>
          </a:bodyPr>
          <a:lstStyle/>
          <a:p>
            <a:r>
              <a:rPr lang="en-AU" sz="1800" b="1" kern="1200" dirty="0">
                <a:solidFill>
                  <a:schemeClr val="bg1"/>
                </a:solidFill>
                <a:effectLst/>
                <a:latin typeface="Arial" panose="020B0604020202020204" pitchFamily="34" charset="0"/>
                <a:ea typeface="+mn-ea"/>
                <a:cs typeface="Arial" panose="020B0604020202020204" pitchFamily="34" charset="0"/>
              </a:rPr>
              <a:t>Pride at Murdoch means inclusion of SBLGBTIQA+ students, staff and community. We have a strong focus on addressing cultural, systemic, and historical barriers, so everyone can be safe and supported to be themselves in study and at work.</a:t>
            </a:r>
          </a:p>
        </p:txBody>
      </p:sp>
    </p:spTree>
    <p:extLst>
      <p:ext uri="{BB962C8B-B14F-4D97-AF65-F5344CB8AC3E}">
        <p14:creationId xmlns:p14="http://schemas.microsoft.com/office/powerpoint/2010/main" val="2138963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ride Slide White">
    <p:bg>
      <p:bgPr>
        <a:solidFill>
          <a:srgbClr val="F8F8F8"/>
        </a:solidFill>
        <a:effectLst/>
      </p:bgPr>
    </p:bg>
    <p:spTree>
      <p:nvGrpSpPr>
        <p:cNvPr id="1" name=""/>
        <p:cNvGrpSpPr/>
        <p:nvPr/>
      </p:nvGrpSpPr>
      <p:grpSpPr>
        <a:xfrm>
          <a:off x="0" y="0"/>
          <a:ext cx="0" cy="0"/>
          <a:chOff x="0" y="0"/>
          <a:chExt cx="0" cy="0"/>
        </a:xfrm>
      </p:grpSpPr>
      <p:pic>
        <p:nvPicPr>
          <p:cNvPr id="3" name="Picture 2" descr="A row of flags are displayed at the bottom of the slide from left to right. The first is the Aboriginal Flag. The top half of the flag is black, and the bottom half is red, with a round yellow circle in the middle. Second is the Torres Strait Islander Flag, which is blue with green stripes at the top and bottom, and a thinner black line between the green and the blue. In the middle of the flag is a white symbol called a Dhari, which is a Torres Strait Islander headdress, with a five-pointed star in the middle of the Dhari. Third is the Intersex Inclusive Pride Flag. The flag has six horizontal stripes, Red, Orange, Yellow, Green, Blue and Purple, with a right-pointing chevron on the left side with five colours, Black, Brown, Light Blue, Pink and White. A yellow triangle with a purple circle in the middle sits inside the chevron. Fourth is the Transgender Pride Flag, which has five horizontal stripes: Blue, Pink, White, Pink, and Blue. Finally, the fifth is the Disability Pride Flag. It is black and has five diagonal stripes connecting the top left and bottom right corner, which in ascending order are Red, Yellow, White, Blue and Green.">
            <a:extLst>
              <a:ext uri="{FF2B5EF4-FFF2-40B4-BE49-F238E27FC236}">
                <a16:creationId xmlns:a16="http://schemas.microsoft.com/office/drawing/2014/main" id="{5DA84BF5-3B40-CCC7-5807-7269381F69B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003430C0-4454-9B75-9A0B-7A2A4BEBA46B}"/>
              </a:ext>
            </a:extLst>
          </p:cNvPr>
          <p:cNvSpPr txBox="1"/>
          <p:nvPr userDrawn="1"/>
        </p:nvSpPr>
        <p:spPr>
          <a:xfrm>
            <a:off x="643463" y="618066"/>
            <a:ext cx="10905069" cy="1246495"/>
          </a:xfrm>
          <a:prstGeom prst="rect">
            <a:avLst/>
          </a:prstGeom>
          <a:noFill/>
        </p:spPr>
        <p:txBody>
          <a:bodyPr wrap="square" rtlCol="0">
            <a:spAutoFit/>
          </a:bodyPr>
          <a:lstStyle/>
          <a:p>
            <a:r>
              <a:rPr lang="en-AU" sz="3750" b="1" kern="1200" dirty="0">
                <a:solidFill>
                  <a:srgbClr val="C00000"/>
                </a:solidFill>
                <a:effectLst/>
                <a:latin typeface="Arial" panose="020B0604020202020204" pitchFamily="34" charset="0"/>
                <a:ea typeface="+mn-ea"/>
                <a:cs typeface="Arial" panose="020B0604020202020204" pitchFamily="34" charset="0"/>
              </a:rPr>
              <a:t>At Murdoch, we support our students and staff </a:t>
            </a:r>
            <a:br>
              <a:rPr lang="en-AU" sz="3750" b="1" kern="1200" dirty="0">
                <a:solidFill>
                  <a:srgbClr val="C00000"/>
                </a:solidFill>
                <a:effectLst/>
                <a:latin typeface="Arial" panose="020B0604020202020204" pitchFamily="34" charset="0"/>
                <a:ea typeface="+mn-ea"/>
                <a:cs typeface="Arial" panose="020B0604020202020204" pitchFamily="34" charset="0"/>
              </a:rPr>
            </a:br>
            <a:r>
              <a:rPr lang="en-AU" sz="3750" b="1" kern="1200" dirty="0">
                <a:solidFill>
                  <a:srgbClr val="C00000"/>
                </a:solidFill>
                <a:effectLst/>
                <a:latin typeface="Arial" panose="020B0604020202020204" pitchFamily="34" charset="0"/>
                <a:ea typeface="+mn-ea"/>
                <a:cs typeface="Arial" panose="020B0604020202020204" pitchFamily="34" charset="0"/>
              </a:rPr>
              <a:t>to study and work with pride.</a:t>
            </a:r>
          </a:p>
        </p:txBody>
      </p:sp>
      <p:sp>
        <p:nvSpPr>
          <p:cNvPr id="10" name="TextBox 9">
            <a:extLst>
              <a:ext uri="{FF2B5EF4-FFF2-40B4-BE49-F238E27FC236}">
                <a16:creationId xmlns:a16="http://schemas.microsoft.com/office/drawing/2014/main" id="{27BBEF9E-1091-584F-1830-AE6A9FC8F9FB}"/>
              </a:ext>
            </a:extLst>
          </p:cNvPr>
          <p:cNvSpPr txBox="1"/>
          <p:nvPr userDrawn="1"/>
        </p:nvSpPr>
        <p:spPr>
          <a:xfrm>
            <a:off x="643463" y="2065866"/>
            <a:ext cx="3429007" cy="2862322"/>
          </a:xfrm>
          <a:prstGeom prst="rect">
            <a:avLst/>
          </a:prstGeom>
          <a:noFill/>
        </p:spPr>
        <p:txBody>
          <a:bodyPr wrap="square" rtlCol="0">
            <a:spAutoFit/>
          </a:bodyPr>
          <a:lstStyle/>
          <a:p>
            <a:pPr>
              <a:lnSpc>
                <a:spcPct val="100000"/>
              </a:lnSpc>
              <a:spcBef>
                <a:spcPts val="0"/>
              </a:spcBef>
              <a:spcAft>
                <a:spcPts val="0"/>
              </a:spcAft>
            </a:pPr>
            <a:r>
              <a:rPr lang="en-AU" sz="1800" b="1" kern="1200" dirty="0">
                <a:solidFill>
                  <a:schemeClr val="tx1"/>
                </a:solidFill>
                <a:effectLst/>
                <a:latin typeface="Arial" panose="020B0604020202020204" pitchFamily="34" charset="0"/>
                <a:ea typeface="+mn-ea"/>
                <a:cs typeface="Arial" panose="020B0604020202020204" pitchFamily="34" charset="0"/>
              </a:rPr>
              <a:t>We are committed to supporting and celebrating community members who are sex, sexuality and/or gender diverse, including but not limited to those who identify as SBLGBTIQA+ (Sistergirl, Brotherboy, Lesbian, Gay, </a:t>
            </a:r>
            <a:br>
              <a:rPr lang="en-AU" sz="1800" b="1" kern="1200" dirty="0">
                <a:solidFill>
                  <a:schemeClr val="tx1"/>
                </a:solidFill>
                <a:effectLst/>
                <a:latin typeface="Arial" panose="020B0604020202020204" pitchFamily="34" charset="0"/>
                <a:ea typeface="+mn-ea"/>
                <a:cs typeface="Arial" panose="020B0604020202020204" pitchFamily="34" charset="0"/>
              </a:rPr>
            </a:br>
            <a:r>
              <a:rPr lang="en-AU" sz="1800" b="1" kern="1200" dirty="0">
                <a:solidFill>
                  <a:schemeClr val="tx1"/>
                </a:solidFill>
                <a:effectLst/>
                <a:latin typeface="Arial" panose="020B0604020202020204" pitchFamily="34" charset="0"/>
                <a:ea typeface="+mn-ea"/>
                <a:cs typeface="Arial" panose="020B0604020202020204" pitchFamily="34" charset="0"/>
              </a:rPr>
              <a:t>Bi+, Trans, Intersex, Queer, Ace Spectrum).</a:t>
            </a:r>
          </a:p>
        </p:txBody>
      </p:sp>
      <p:sp>
        <p:nvSpPr>
          <p:cNvPr id="12" name="TextBox 11">
            <a:extLst>
              <a:ext uri="{FF2B5EF4-FFF2-40B4-BE49-F238E27FC236}">
                <a16:creationId xmlns:a16="http://schemas.microsoft.com/office/drawing/2014/main" id="{AA37A636-886E-513C-6BB8-8697390F5EBD}"/>
              </a:ext>
            </a:extLst>
          </p:cNvPr>
          <p:cNvSpPr txBox="1"/>
          <p:nvPr userDrawn="1"/>
        </p:nvSpPr>
        <p:spPr>
          <a:xfrm>
            <a:off x="4347625" y="2065866"/>
            <a:ext cx="3429007" cy="2031325"/>
          </a:xfrm>
          <a:prstGeom prst="rect">
            <a:avLst/>
          </a:prstGeom>
          <a:noFill/>
        </p:spPr>
        <p:txBody>
          <a:bodyPr wrap="square" rtlCol="0">
            <a:spAutoFit/>
          </a:bodyPr>
          <a:lstStyle/>
          <a:p>
            <a:r>
              <a:rPr lang="en-AU" sz="1800" b="1" kern="1200" dirty="0">
                <a:solidFill>
                  <a:schemeClr val="tx1"/>
                </a:solidFill>
                <a:effectLst/>
                <a:latin typeface="Arial" panose="020B0604020202020204" pitchFamily="34" charset="0"/>
                <a:ea typeface="+mn-ea"/>
                <a:cs typeface="Arial" panose="020B0604020202020204" pitchFamily="34" charset="0"/>
              </a:rPr>
              <a:t>Further, at Murdoch University, we are committed to intersectional inclusion and safety. Homophobia, transphobia, racism, xenophobia, sexism, and ableism will not be tolerated.</a:t>
            </a:r>
          </a:p>
        </p:txBody>
      </p:sp>
      <p:sp>
        <p:nvSpPr>
          <p:cNvPr id="13" name="TextBox 12">
            <a:extLst>
              <a:ext uri="{FF2B5EF4-FFF2-40B4-BE49-F238E27FC236}">
                <a16:creationId xmlns:a16="http://schemas.microsoft.com/office/drawing/2014/main" id="{AB3624F2-7729-3020-1B5F-C1AC633D484B}"/>
              </a:ext>
            </a:extLst>
          </p:cNvPr>
          <p:cNvSpPr txBox="1"/>
          <p:nvPr userDrawn="1"/>
        </p:nvSpPr>
        <p:spPr>
          <a:xfrm>
            <a:off x="8039092" y="2074333"/>
            <a:ext cx="3594108" cy="2585323"/>
          </a:xfrm>
          <a:prstGeom prst="rect">
            <a:avLst/>
          </a:prstGeom>
          <a:noFill/>
        </p:spPr>
        <p:txBody>
          <a:bodyPr wrap="square" rtlCol="0">
            <a:spAutoFit/>
          </a:bodyPr>
          <a:lstStyle/>
          <a:p>
            <a:r>
              <a:rPr lang="en-AU" sz="1800" b="1" kern="1200" dirty="0">
                <a:solidFill>
                  <a:schemeClr val="tx1"/>
                </a:solidFill>
                <a:effectLst/>
                <a:latin typeface="Arial" panose="020B0604020202020204" pitchFamily="34" charset="0"/>
                <a:ea typeface="+mn-ea"/>
                <a:cs typeface="Arial" panose="020B0604020202020204" pitchFamily="34" charset="0"/>
              </a:rPr>
              <a:t>Pride at Murdoch means inclusion of SBLGBTIQA+ students, staff and community. We have a strong focus on addressing cultural, systemic, and historical barriers, so everyone can be safe and supported to be themselves in study and at work.</a:t>
            </a:r>
          </a:p>
        </p:txBody>
      </p:sp>
    </p:spTree>
    <p:extLst>
      <p:ext uri="{BB962C8B-B14F-4D97-AF65-F5344CB8AC3E}">
        <p14:creationId xmlns:p14="http://schemas.microsoft.com/office/powerpoint/2010/main" val="131533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ccess via Library Slide">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58E5D2-7941-C3EC-5218-12E064EAB11B}"/>
              </a:ext>
            </a:extLst>
          </p:cNvPr>
          <p:cNvSpPr txBox="1"/>
          <p:nvPr userDrawn="1"/>
        </p:nvSpPr>
        <p:spPr>
          <a:xfrm>
            <a:off x="5796793" y="1515688"/>
            <a:ext cx="6090407" cy="2400657"/>
          </a:xfrm>
          <a:prstGeom prst="rect">
            <a:avLst/>
          </a:prstGeom>
          <a:noFill/>
        </p:spPr>
        <p:txBody>
          <a:bodyPr wrap="square" rtlCol="0">
            <a:spAutoFit/>
          </a:bodyPr>
          <a:lstStyle/>
          <a:p>
            <a:r>
              <a:rPr lang="en-AU" sz="3750" b="1" kern="1200" dirty="0">
                <a:solidFill>
                  <a:schemeClr val="bg2"/>
                </a:solidFill>
                <a:effectLst/>
                <a:latin typeface="Arial" panose="020B0604020202020204" pitchFamily="34" charset="0"/>
                <a:ea typeface="+mn-ea"/>
                <a:cs typeface="Arial" panose="020B0604020202020204" pitchFamily="34" charset="0"/>
              </a:rPr>
              <a:t>There is a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new accessible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route through the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Geoffrey Bolton Library.</a:t>
            </a:r>
          </a:p>
        </p:txBody>
      </p:sp>
      <p:pic>
        <p:nvPicPr>
          <p:cNvPr id="4" name="Picture 3">
            <a:extLst>
              <a:ext uri="{FF2B5EF4-FFF2-40B4-BE49-F238E27FC236}">
                <a16:creationId xmlns:a16="http://schemas.microsoft.com/office/drawing/2014/main" id="{6F4A7F41-B9A2-6C3C-0554-4A20E373FE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937002" y="4351237"/>
            <a:ext cx="5950198" cy="1960065"/>
          </a:xfrm>
          <a:prstGeom prst="rect">
            <a:avLst/>
          </a:prstGeom>
        </p:spPr>
      </p:pic>
      <p:pic>
        <p:nvPicPr>
          <p:cNvPr id="5" name="Picture 4" descr="Red Murdoch University logo">
            <a:extLst>
              <a:ext uri="{FF2B5EF4-FFF2-40B4-BE49-F238E27FC236}">
                <a16:creationId xmlns:a16="http://schemas.microsoft.com/office/drawing/2014/main" id="{39A0B526-701E-C0A2-C9CC-C3589F90CCD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pic>
        <p:nvPicPr>
          <p:cNvPr id="6" name="Picture 5">
            <a:extLst>
              <a:ext uri="{FF2B5EF4-FFF2-40B4-BE49-F238E27FC236}">
                <a16:creationId xmlns:a16="http://schemas.microsoft.com/office/drawing/2014/main" id="{0832C154-842F-6035-C21A-D8A6857F4DE2}"/>
              </a:ext>
            </a:extLst>
          </p:cNvPr>
          <p:cNvPicPr>
            <a:picLocks noChangeAspect="1"/>
          </p:cNvPicPr>
          <p:nvPr userDrawn="1"/>
        </p:nvPicPr>
        <p:blipFill>
          <a:blip r:embed="rId4">
            <a:extLst>
              <a:ext uri="{28A0092B-C50C-407E-A947-70E740481C1C}">
                <a14:useLocalDpi xmlns:a14="http://schemas.microsoft.com/office/drawing/2010/main" val="0"/>
              </a:ext>
            </a:extLst>
          </a:blip>
          <a:srcRect l="37609" t="28869" r="4773" b="18042"/>
          <a:stretch>
            <a:fillRect/>
          </a:stretch>
        </p:blipFill>
        <p:spPr>
          <a:xfrm>
            <a:off x="0" y="0"/>
            <a:ext cx="5276675" cy="6871416"/>
          </a:xfrm>
          <a:prstGeom prst="rect">
            <a:avLst/>
          </a:prstGeom>
        </p:spPr>
      </p:pic>
    </p:spTree>
    <p:extLst>
      <p:ext uri="{BB962C8B-B14F-4D97-AF65-F5344CB8AC3E}">
        <p14:creationId xmlns:p14="http://schemas.microsoft.com/office/powerpoint/2010/main" val="23662476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afe Community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C56D493-6B3F-F753-DD06-DB6B4A6563FE}"/>
              </a:ext>
            </a:extLst>
          </p:cNvPr>
          <p:cNvPicPr>
            <a:picLocks noChangeAspect="1"/>
          </p:cNvPicPr>
          <p:nvPr userDrawn="1"/>
        </p:nvPicPr>
        <p:blipFill>
          <a:blip r:embed="rId2">
            <a:extLst>
              <a:ext uri="{28A0092B-C50C-407E-A947-70E740481C1C}">
                <a14:useLocalDpi xmlns:a14="http://schemas.microsoft.com/office/drawing/2010/main" val="0"/>
              </a:ext>
            </a:extLst>
          </a:blip>
          <a:srcRect l="17848" t="890" r="19860" b="953"/>
          <a:stretch>
            <a:fillRect/>
          </a:stretch>
        </p:blipFill>
        <p:spPr>
          <a:xfrm>
            <a:off x="0" y="-1"/>
            <a:ext cx="5763734" cy="6858001"/>
          </a:xfrm>
          <a:prstGeom prst="rect">
            <a:avLst/>
          </a:prstGeom>
        </p:spPr>
      </p:pic>
      <p:pic>
        <p:nvPicPr>
          <p:cNvPr id="4" name="Picture 3" descr="Red Murdoch University logo">
            <a:extLst>
              <a:ext uri="{FF2B5EF4-FFF2-40B4-BE49-F238E27FC236}">
                <a16:creationId xmlns:a16="http://schemas.microsoft.com/office/drawing/2014/main" id="{BF1EB818-AE1A-73BF-AECC-E5DAF04E8A6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sp>
        <p:nvSpPr>
          <p:cNvPr id="5" name="TextBox 4">
            <a:extLst>
              <a:ext uri="{FF2B5EF4-FFF2-40B4-BE49-F238E27FC236}">
                <a16:creationId xmlns:a16="http://schemas.microsoft.com/office/drawing/2014/main" id="{F22C0E5A-1F52-7E90-EAE9-14AAA4E6B5D7}"/>
              </a:ext>
            </a:extLst>
          </p:cNvPr>
          <p:cNvSpPr txBox="1"/>
          <p:nvPr userDrawn="1"/>
        </p:nvSpPr>
        <p:spPr>
          <a:xfrm>
            <a:off x="6096001" y="1785995"/>
            <a:ext cx="5791200" cy="2800767"/>
          </a:xfrm>
          <a:prstGeom prst="rect">
            <a:avLst/>
          </a:prstGeom>
          <a:noFill/>
        </p:spPr>
        <p:txBody>
          <a:bodyPr wrap="square" rtlCol="0">
            <a:spAutoFit/>
          </a:bodyPr>
          <a:lstStyle/>
          <a:p>
            <a:pPr>
              <a:lnSpc>
                <a:spcPct val="100000"/>
              </a:lnSpc>
            </a:pPr>
            <a:r>
              <a:rPr lang="en-AU" sz="2200" b="1" i="0" kern="1200" dirty="0">
                <a:solidFill>
                  <a:schemeClr val="bg2"/>
                </a:solidFill>
                <a:effectLst/>
                <a:latin typeface="Arial" panose="020B0604020202020204" pitchFamily="34" charset="0"/>
                <a:ea typeface="+mn-ea"/>
                <a:cs typeface="Arial" panose="020B0604020202020204" pitchFamily="34" charset="0"/>
              </a:rPr>
              <a:t>At Murdoch University, everyone has the </a:t>
            </a:r>
            <a:br>
              <a:rPr lang="en-AU" sz="2200" b="1" i="0" kern="1200" dirty="0">
                <a:solidFill>
                  <a:schemeClr val="bg2"/>
                </a:solidFill>
                <a:effectLst/>
                <a:latin typeface="Arial" panose="020B0604020202020204" pitchFamily="34" charset="0"/>
                <a:ea typeface="+mn-ea"/>
                <a:cs typeface="Arial" panose="020B0604020202020204" pitchFamily="34" charset="0"/>
              </a:rPr>
            </a:br>
            <a:r>
              <a:rPr lang="en-AU" sz="2200" b="1" i="0" kern="1200" dirty="0">
                <a:solidFill>
                  <a:schemeClr val="bg2"/>
                </a:solidFill>
                <a:effectLst/>
                <a:latin typeface="Arial" panose="020B0604020202020204" pitchFamily="34" charset="0"/>
                <a:ea typeface="+mn-ea"/>
                <a:cs typeface="Arial" panose="020B0604020202020204" pitchFamily="34" charset="0"/>
              </a:rPr>
              <a:t>right to feel safe, respected and included.</a:t>
            </a:r>
          </a:p>
          <a:p>
            <a:br>
              <a:rPr lang="en-AU" sz="2000" b="0" i="0" dirty="0">
                <a:solidFill>
                  <a:schemeClr val="tx1"/>
                </a:solidFill>
                <a:latin typeface="Arial" panose="020B0604020202020204" pitchFamily="34" charset="0"/>
                <a:cs typeface="Arial" panose="020B0604020202020204" pitchFamily="34" charset="0"/>
              </a:rPr>
            </a:br>
            <a:r>
              <a:rPr lang="en-AU" sz="1600" b="0" i="0" kern="1200" dirty="0">
                <a:solidFill>
                  <a:schemeClr val="tx1"/>
                </a:solidFill>
                <a:effectLst/>
                <a:latin typeface="Arial" panose="020B0604020202020204" pitchFamily="34" charset="0"/>
                <a:ea typeface="+mn-ea"/>
                <a:cs typeface="Arial" panose="020B0604020202020204" pitchFamily="34" charset="0"/>
              </a:rPr>
              <a:t>We expect all members of our community to contribute to an environment that is welcoming and free from discrimination, harassment, bullying, intimidation or violence.</a:t>
            </a:r>
          </a:p>
          <a:p>
            <a:br>
              <a:rPr lang="en-AU" sz="1600" b="0" i="0" dirty="0">
                <a:solidFill>
                  <a:schemeClr val="tx1"/>
                </a:solidFill>
                <a:latin typeface="Arial" panose="020B0604020202020204" pitchFamily="34" charset="0"/>
                <a:cs typeface="Arial" panose="020B0604020202020204" pitchFamily="34" charset="0"/>
              </a:rPr>
            </a:br>
            <a:r>
              <a:rPr lang="en-AU" sz="1600" b="0" i="0" kern="1200" dirty="0">
                <a:solidFill>
                  <a:schemeClr val="tx1"/>
                </a:solidFill>
                <a:effectLst/>
                <a:latin typeface="Arial" panose="020B0604020202020204" pitchFamily="34" charset="0"/>
                <a:ea typeface="+mn-ea"/>
                <a:cs typeface="Arial" panose="020B0604020202020204" pitchFamily="34" charset="0"/>
              </a:rPr>
              <a:t>If something does not feel right, or if your experience falls short of these expectations, support is available and we encourage you to speak up, seek help and report concerns.</a:t>
            </a:r>
            <a:endParaRPr lang="en-US" sz="1600" b="0" i="0"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3A591267-E3B6-A856-5449-9DA03B56C04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714043" y="5229758"/>
            <a:ext cx="3283257" cy="1081543"/>
          </a:xfrm>
          <a:prstGeom prst="rect">
            <a:avLst/>
          </a:prstGeom>
        </p:spPr>
      </p:pic>
      <p:pic>
        <p:nvPicPr>
          <p:cNvPr id="7" name="Picture 6">
            <a:extLst>
              <a:ext uri="{FF2B5EF4-FFF2-40B4-BE49-F238E27FC236}">
                <a16:creationId xmlns:a16="http://schemas.microsoft.com/office/drawing/2014/main" id="{B6954102-CAC6-B819-A6C4-075E4EABC2EC}"/>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603940" y="5229757"/>
            <a:ext cx="3283259" cy="1081544"/>
          </a:xfrm>
          <a:prstGeom prst="rect">
            <a:avLst/>
          </a:prstGeom>
        </p:spPr>
      </p:pic>
    </p:spTree>
    <p:extLst>
      <p:ext uri="{BB962C8B-B14F-4D97-AF65-F5344CB8AC3E}">
        <p14:creationId xmlns:p14="http://schemas.microsoft.com/office/powerpoint/2010/main" val="3201948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ocial Dist. Slide">
    <p:spTree>
      <p:nvGrpSpPr>
        <p:cNvPr id="1" name=""/>
        <p:cNvGrpSpPr/>
        <p:nvPr/>
      </p:nvGrpSpPr>
      <p:grpSpPr>
        <a:xfrm>
          <a:off x="0" y="0"/>
          <a:ext cx="0" cy="0"/>
          <a:chOff x="0" y="0"/>
          <a:chExt cx="0" cy="0"/>
        </a:xfrm>
      </p:grpSpPr>
      <p:pic>
        <p:nvPicPr>
          <p:cNvPr id="8" name="Picture 7" descr="COVID-19 student protocols slide">
            <a:extLst>
              <a:ext uri="{FF2B5EF4-FFF2-40B4-BE49-F238E27FC236}">
                <a16:creationId xmlns:a16="http://schemas.microsoft.com/office/drawing/2014/main" id="{C5EF7C4F-E9B4-D19B-0527-2168561BEA0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9515"/>
          <a:stretch/>
        </p:blipFill>
        <p:spPr>
          <a:xfrm>
            <a:off x="327099" y="297098"/>
            <a:ext cx="11664175" cy="6261249"/>
          </a:xfrm>
          <a:prstGeom prst="rect">
            <a:avLst/>
          </a:prstGeom>
        </p:spPr>
      </p:pic>
    </p:spTree>
    <p:extLst>
      <p:ext uri="{BB962C8B-B14F-4D97-AF65-F5344CB8AC3E}">
        <p14:creationId xmlns:p14="http://schemas.microsoft.com/office/powerpoint/2010/main" val="299867210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theme" Target="../theme/theme2.xml"/><Relationship Id="rId5" Type="http://schemas.openxmlformats.org/officeDocument/2006/relationships/slideLayout" Target="../slideLayouts/slideLayout14.xml"/><Relationship Id="rId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563F12-1BDB-44C8-9462-34E1E710FAF7}"/>
              </a:ext>
            </a:extLst>
          </p:cNvPr>
          <p:cNvSpPr>
            <a:spLocks noGrp="1"/>
          </p:cNvSpPr>
          <p:nvPr>
            <p:ph type="title"/>
          </p:nvPr>
        </p:nvSpPr>
        <p:spPr>
          <a:xfrm>
            <a:off x="304799" y="304800"/>
            <a:ext cx="9500287" cy="1325563"/>
          </a:xfrm>
          <a:prstGeom prst="rect">
            <a:avLst/>
          </a:prstGeom>
        </p:spPr>
        <p:txBody>
          <a:bodyPr vert="horz" lIns="152400" tIns="152400" rIns="152400" bIns="152400" rtlCol="0" anchor="ctr">
            <a:normAutofit/>
          </a:bodyPr>
          <a:lstStyle/>
          <a:p>
            <a:r>
              <a:rPr lang="en-GB"/>
              <a:t>Click to edit Master title style</a:t>
            </a:r>
            <a:endParaRPr lang="en-AU"/>
          </a:p>
        </p:txBody>
      </p:sp>
      <p:sp>
        <p:nvSpPr>
          <p:cNvPr id="3" name="Text Placeholder 2">
            <a:extLst>
              <a:ext uri="{FF2B5EF4-FFF2-40B4-BE49-F238E27FC236}">
                <a16:creationId xmlns:a16="http://schemas.microsoft.com/office/drawing/2014/main" id="{8F211318-10F0-4DAB-84CB-C299FCEBD77C}"/>
              </a:ext>
            </a:extLst>
          </p:cNvPr>
          <p:cNvSpPr>
            <a:spLocks noGrp="1"/>
          </p:cNvSpPr>
          <p:nvPr>
            <p:ph type="body" idx="1"/>
          </p:nvPr>
        </p:nvSpPr>
        <p:spPr>
          <a:xfrm>
            <a:off x="304800" y="1808162"/>
            <a:ext cx="11582402" cy="4357687"/>
          </a:xfrm>
          <a:prstGeom prst="rect">
            <a:avLst/>
          </a:prstGeom>
        </p:spPr>
        <p:txBody>
          <a:bodyPr vert="horz" lIns="152400" tIns="152400" rIns="152400" bIns="1524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053E383C-2BB6-486E-9DDD-1905ACD94DE3}"/>
              </a:ext>
            </a:extLst>
          </p:cNvPr>
          <p:cNvSpPr>
            <a:spLocks noGrp="1"/>
          </p:cNvSpPr>
          <p:nvPr>
            <p:ph type="dt" sz="half" idx="2"/>
          </p:nvPr>
        </p:nvSpPr>
        <p:spPr>
          <a:xfrm>
            <a:off x="304799" y="6188075"/>
            <a:ext cx="2743200" cy="365125"/>
          </a:xfrm>
          <a:prstGeom prst="rect">
            <a:avLst/>
          </a:prstGeom>
        </p:spPr>
        <p:txBody>
          <a:bodyPr vert="horz" lIns="91440" tIns="45720" rIns="91440" bIns="45720" rtlCol="0" anchor="b" anchorCtr="0">
            <a:normAutofit/>
          </a:bodyPr>
          <a:lstStyle>
            <a:lvl1pPr algn="l">
              <a:defRPr sz="1200">
                <a:solidFill>
                  <a:schemeClr val="tx1"/>
                </a:solidFill>
              </a:defRPr>
            </a:lvl1pPr>
          </a:lstStyle>
          <a:p>
            <a:fld id="{8C5D2AA0-A82C-4FAD-BB96-9D4617AD3337}" type="datetime4">
              <a:rPr lang="en-AU" smtClean="0"/>
              <a:t>30 July 2026</a:t>
            </a:fld>
            <a:endParaRPr lang="en-AU"/>
          </a:p>
        </p:txBody>
      </p:sp>
      <p:sp>
        <p:nvSpPr>
          <p:cNvPr id="5" name="Footer Placeholder 4">
            <a:extLst>
              <a:ext uri="{FF2B5EF4-FFF2-40B4-BE49-F238E27FC236}">
                <a16:creationId xmlns:a16="http://schemas.microsoft.com/office/drawing/2014/main" id="{C2FC0CB2-F37B-41C7-AB8A-F2DAEE5E4D47}"/>
              </a:ext>
            </a:extLst>
          </p:cNvPr>
          <p:cNvSpPr>
            <a:spLocks noGrp="1"/>
          </p:cNvSpPr>
          <p:nvPr>
            <p:ph type="ftr" sz="quarter" idx="3"/>
          </p:nvPr>
        </p:nvSpPr>
        <p:spPr>
          <a:xfrm>
            <a:off x="4038600" y="6188074"/>
            <a:ext cx="4114800" cy="365125"/>
          </a:xfrm>
          <a:prstGeom prst="rect">
            <a:avLst/>
          </a:prstGeom>
        </p:spPr>
        <p:txBody>
          <a:bodyPr vert="horz" lIns="91440" tIns="45720" rIns="91440" bIns="45720" rtlCol="0" anchor="b" anchorCtr="0">
            <a:normAutofit/>
          </a:bodyPr>
          <a:lstStyle>
            <a:lvl1pPr algn="ctr">
              <a:defRPr sz="1200">
                <a:solidFill>
                  <a:schemeClr val="tx1"/>
                </a:solidFill>
              </a:defRPr>
            </a:lvl1pPr>
          </a:lstStyle>
          <a:p>
            <a:endParaRPr lang="en-AU"/>
          </a:p>
        </p:txBody>
      </p:sp>
      <p:sp>
        <p:nvSpPr>
          <p:cNvPr id="6" name="Slide Number Placeholder 5">
            <a:extLst>
              <a:ext uri="{FF2B5EF4-FFF2-40B4-BE49-F238E27FC236}">
                <a16:creationId xmlns:a16="http://schemas.microsoft.com/office/drawing/2014/main" id="{DDE88A2E-7A12-4977-8ED8-F11BC455FA0E}"/>
              </a:ext>
            </a:extLst>
          </p:cNvPr>
          <p:cNvSpPr>
            <a:spLocks noGrp="1"/>
          </p:cNvSpPr>
          <p:nvPr>
            <p:ph type="sldNum" sz="quarter" idx="4"/>
          </p:nvPr>
        </p:nvSpPr>
        <p:spPr>
          <a:xfrm>
            <a:off x="9144001" y="6188074"/>
            <a:ext cx="2743199" cy="365125"/>
          </a:xfrm>
          <a:prstGeom prst="rect">
            <a:avLst/>
          </a:prstGeom>
        </p:spPr>
        <p:txBody>
          <a:bodyPr vert="horz" lIns="91440" tIns="45720" rIns="91440" bIns="45720" rtlCol="0" anchor="b" anchorCtr="0">
            <a:normAutofit/>
          </a:bodyPr>
          <a:lstStyle>
            <a:lvl1pPr algn="r">
              <a:defRPr sz="1200">
                <a:solidFill>
                  <a:schemeClr val="tx1"/>
                </a:solidFill>
              </a:defRPr>
            </a:lvl1pPr>
          </a:lstStyle>
          <a:p>
            <a:fld id="{99D57C9D-7BD1-4F56-A474-DCEEE9B081CA}" type="slidenum">
              <a:rPr lang="en-AU" smtClean="0"/>
              <a:pPr/>
              <a:t>‹#›</a:t>
            </a:fld>
            <a:endParaRPr lang="en-AU"/>
          </a:p>
        </p:txBody>
      </p:sp>
      <p:pic>
        <p:nvPicPr>
          <p:cNvPr id="8" name="Picture 7" descr="A picture containing font, graphics, graphic design, text&#10;&#10;Description automatically generated">
            <a:extLst>
              <a:ext uri="{FF2B5EF4-FFF2-40B4-BE49-F238E27FC236}">
                <a16:creationId xmlns:a16="http://schemas.microsoft.com/office/drawing/2014/main" id="{E59BEED1-78F3-23AD-77CF-37433A54344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pic>
        <p:nvPicPr>
          <p:cNvPr id="7" name="Picture 6" descr="Red Murdoch University logo">
            <a:extLst>
              <a:ext uri="{FF2B5EF4-FFF2-40B4-BE49-F238E27FC236}">
                <a16:creationId xmlns:a16="http://schemas.microsoft.com/office/drawing/2014/main" id="{1E6364F2-D2CF-F492-087B-A0072F44D77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sp>
        <p:nvSpPr>
          <p:cNvPr id="10" name="TextBox 9">
            <a:extLst>
              <a:ext uri="{FF2B5EF4-FFF2-40B4-BE49-F238E27FC236}">
                <a16:creationId xmlns:a16="http://schemas.microsoft.com/office/drawing/2014/main" id="{F4030F7E-F87A-7B62-4344-12DF3FA05370}"/>
              </a:ext>
            </a:extLst>
          </p:cNvPr>
          <p:cNvSpPr txBox="1"/>
          <p:nvPr userDrawn="1">
            <p:extLst>
              <p:ext uri="{1162E1C5-73C7-4A58-AE30-91384D911F3F}">
                <p184:classification xmlns:p184="http://schemas.microsoft.com/office/powerpoint/2018/4/main" val="ftr"/>
              </p:ext>
            </p:extLst>
          </p:nvPr>
        </p:nvSpPr>
        <p:spPr>
          <a:xfrm>
            <a:off x="63500" y="6626860"/>
            <a:ext cx="620713" cy="167640"/>
          </a:xfrm>
          <a:prstGeom prst="rect">
            <a:avLst/>
          </a:prstGeom>
        </p:spPr>
        <p:txBody>
          <a:bodyPr horzOverflow="overflow" lIns="0" tIns="0" rIns="0" bIns="0">
            <a:spAutoFit/>
          </a:bodyPr>
          <a:lstStyle/>
          <a:p>
            <a:pPr algn="l"/>
            <a:r>
              <a:rPr lang="en-US" sz="1100">
                <a:solidFill>
                  <a:srgbClr val="008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78565815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94" r:id="rId5"/>
    <p:sldLayoutId id="2147483684" r:id="rId6"/>
    <p:sldLayoutId id="2147483685" r:id="rId7"/>
    <p:sldLayoutId id="2147483686" r:id="rId8"/>
    <p:sldLayoutId id="2147483687" r:id="rId9"/>
  </p:sldLayoutIdLst>
  <p:hf sldNum="0" hdr="0" ftr="0" dt="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8" orient="horz" pos="1026">
          <p15:clr>
            <a:srgbClr val="F26B43"/>
          </p15:clr>
        </p15:guide>
        <p15:guide id="9" pos="3840">
          <p15:clr>
            <a:srgbClr val="F26B43"/>
          </p15:clr>
        </p15:guide>
        <p15:guide id="10" orient="horz" pos="187">
          <p15:clr>
            <a:srgbClr val="F26B43"/>
          </p15:clr>
        </p15:guide>
        <p15:guide id="11" orient="horz" pos="1139">
          <p15:clr>
            <a:srgbClr val="F26B43"/>
          </p15:clr>
        </p15:guide>
        <p15:guide id="12" orient="horz" pos="3884">
          <p15:clr>
            <a:srgbClr val="F26B43"/>
          </p15:clr>
        </p15:guide>
        <p15:guide id="13" pos="189">
          <p15:clr>
            <a:srgbClr val="F26B43"/>
          </p15:clr>
        </p15:guide>
        <p15:guide id="14" pos="749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E41A166-B1AC-A39A-F9CD-73EA4F447F18}"/>
              </a:ext>
            </a:extLst>
          </p:cNvPr>
          <p:cNvSpPr txBox="1"/>
          <p:nvPr userDrawn="1">
            <p:extLst>
              <p:ext uri="{1162E1C5-73C7-4A58-AE30-91384D911F3F}">
                <p184:classification xmlns:p184="http://schemas.microsoft.com/office/powerpoint/2018/4/main" val="ftr"/>
              </p:ext>
            </p:extLst>
          </p:nvPr>
        </p:nvSpPr>
        <p:spPr>
          <a:xfrm>
            <a:off x="63500" y="6626860"/>
            <a:ext cx="620713" cy="167640"/>
          </a:xfrm>
          <a:prstGeom prst="rect">
            <a:avLst/>
          </a:prstGeom>
        </p:spPr>
        <p:txBody>
          <a:bodyPr horzOverflow="overflow" lIns="0" tIns="0" rIns="0" bIns="0">
            <a:spAutoFit/>
          </a:bodyPr>
          <a:lstStyle/>
          <a:p>
            <a:pPr algn="l"/>
            <a:r>
              <a:rPr lang="en-US" sz="1100">
                <a:solidFill>
                  <a:srgbClr val="008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534070253"/>
      </p:ext>
    </p:extLst>
  </p:cSld>
  <p:clrMap bg1="lt1" tx1="dk1" bg2="lt2" tx2="dk2" accent1="accent1" accent2="accent2" accent3="accent3" accent4="accent4" accent5="accent5" accent6="accent6" hlink="hlink" folHlink="folHlink"/>
  <p:sldLayoutIdLst>
    <p:sldLayoutId id="2147483691" r:id="rId1"/>
    <p:sldLayoutId id="2147483695" r:id="rId2"/>
    <p:sldLayoutId id="2147483696" r:id="rId3"/>
    <p:sldLayoutId id="2147483697" r:id="rId4"/>
    <p:sldLayoutId id="214748369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27A2A35-34AF-AF88-C816-47C31D45B680}"/>
              </a:ext>
            </a:extLst>
          </p:cNvPr>
          <p:cNvSpPr>
            <a:spLocks noGrp="1"/>
          </p:cNvSpPr>
          <p:nvPr>
            <p:ph type="ctrTitle"/>
          </p:nvPr>
        </p:nvSpPr>
        <p:spPr/>
        <p:txBody>
          <a:bodyPr/>
          <a:lstStyle/>
          <a:p>
            <a:endParaRPr lang="en-US"/>
          </a:p>
        </p:txBody>
      </p:sp>
      <p:sp>
        <p:nvSpPr>
          <p:cNvPr id="7" name="Subtitle 6">
            <a:extLst>
              <a:ext uri="{FF2B5EF4-FFF2-40B4-BE49-F238E27FC236}">
                <a16:creationId xmlns:a16="http://schemas.microsoft.com/office/drawing/2014/main" id="{664EA8F9-4801-2BB6-1A61-DC9C820BADC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62703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6681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4915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a:extLst>
              <a:ext uri="{FF2B5EF4-FFF2-40B4-BE49-F238E27FC236}">
                <a16:creationId xmlns:a16="http://schemas.microsoft.com/office/drawing/2014/main" id="{F82613EC-2E26-5580-4517-C912626C72D7}"/>
              </a:ext>
            </a:extLst>
          </p:cNvPr>
          <p:cNvSpPr>
            <a:spLocks noGrp="1"/>
          </p:cNvSpPr>
          <p:nvPr>
            <p:ph type="title"/>
          </p:nvPr>
        </p:nvSpPr>
        <p:spPr/>
        <p:txBody>
          <a:bodyPr/>
          <a:lstStyle/>
          <a:p>
            <a:endParaRPr lang="en-US"/>
          </a:p>
        </p:txBody>
      </p:sp>
      <p:sp>
        <p:nvSpPr>
          <p:cNvPr id="36" name="Text Placeholder 35">
            <a:extLst>
              <a:ext uri="{FF2B5EF4-FFF2-40B4-BE49-F238E27FC236}">
                <a16:creationId xmlns:a16="http://schemas.microsoft.com/office/drawing/2014/main" id="{66D17E33-B886-4611-D36F-965E0DDBB093}"/>
              </a:ext>
            </a:extLst>
          </p:cNvPr>
          <p:cNvSpPr>
            <a:spLocks noGrp="1"/>
          </p:cNvSpPr>
          <p:nvPr>
            <p:ph type="body" idx="1"/>
          </p:nvPr>
        </p:nvSpPr>
        <p:spPr/>
        <p:txBody>
          <a:bodyPr/>
          <a:lstStyle/>
          <a:p>
            <a:endParaRPr lang="en-US"/>
          </a:p>
        </p:txBody>
      </p:sp>
      <p:sp>
        <p:nvSpPr>
          <p:cNvPr id="37" name="Text Placeholder 36">
            <a:extLst>
              <a:ext uri="{FF2B5EF4-FFF2-40B4-BE49-F238E27FC236}">
                <a16:creationId xmlns:a16="http://schemas.microsoft.com/office/drawing/2014/main" id="{40A978F8-DA17-0BC6-5917-C39AA11499D5}"/>
              </a:ext>
            </a:extLst>
          </p:cNvPr>
          <p:cNvSpPr>
            <a:spLocks noGrp="1"/>
          </p:cNvSpPr>
          <p:nvPr>
            <p:ph type="body" sz="quarter" idx="13"/>
          </p:nvPr>
        </p:nvSpPr>
        <p:spPr/>
        <p:txBody>
          <a:bodyPr/>
          <a:lstStyle/>
          <a:p>
            <a:endParaRPr lang="en-US" dirty="0"/>
          </a:p>
        </p:txBody>
      </p:sp>
    </p:spTree>
    <p:extLst>
      <p:ext uri="{BB962C8B-B14F-4D97-AF65-F5344CB8AC3E}">
        <p14:creationId xmlns:p14="http://schemas.microsoft.com/office/powerpoint/2010/main" val="1109002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55BE4-7CEE-4360-951C-045082378AE2}"/>
              </a:ext>
            </a:extLst>
          </p:cNvPr>
          <p:cNvSpPr>
            <a:spLocks noGrp="1"/>
          </p:cNvSpPr>
          <p:nvPr>
            <p:ph type="title"/>
          </p:nvPr>
        </p:nvSpPr>
        <p:spPr/>
        <p:txBody>
          <a:bodyPr/>
          <a:lstStyle/>
          <a:p>
            <a:endParaRPr lang="en-AU" dirty="0"/>
          </a:p>
        </p:txBody>
      </p:sp>
      <p:sp>
        <p:nvSpPr>
          <p:cNvPr id="5" name="Content Placeholder 4">
            <a:extLst>
              <a:ext uri="{FF2B5EF4-FFF2-40B4-BE49-F238E27FC236}">
                <a16:creationId xmlns:a16="http://schemas.microsoft.com/office/drawing/2014/main" id="{4FE97F37-4AB6-61F8-EA88-42BD7CACB3A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676857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a:extLst>
              <a:ext uri="{FF2B5EF4-FFF2-40B4-BE49-F238E27FC236}">
                <a16:creationId xmlns:a16="http://schemas.microsoft.com/office/drawing/2014/main" id="{EA5E9FEA-E7DC-B460-97CF-7A5E9BFBB9EF}"/>
              </a:ext>
            </a:extLst>
          </p:cNvPr>
          <p:cNvSpPr>
            <a:spLocks noGrp="1"/>
          </p:cNvSpPr>
          <p:nvPr>
            <p:ph type="title"/>
          </p:nvPr>
        </p:nvSpPr>
        <p:spPr/>
        <p:txBody>
          <a:bodyPr/>
          <a:lstStyle/>
          <a:p>
            <a:endParaRPr lang="en-US" dirty="0">
              <a:solidFill>
                <a:schemeClr val="tx2">
                  <a:lumMod val="60000"/>
                  <a:lumOff val="40000"/>
                </a:schemeClr>
              </a:solidFill>
            </a:endParaRPr>
          </a:p>
        </p:txBody>
      </p:sp>
      <p:graphicFrame>
        <p:nvGraphicFramePr>
          <p:cNvPr id="15" name="Content Placeholder 14">
            <a:extLst>
              <a:ext uri="{FF2B5EF4-FFF2-40B4-BE49-F238E27FC236}">
                <a16:creationId xmlns:a16="http://schemas.microsoft.com/office/drawing/2014/main" id="{7F791C64-51CE-4A47-9F68-01A31E40BDFE}"/>
              </a:ext>
            </a:extLst>
          </p:cNvPr>
          <p:cNvGraphicFramePr>
            <a:graphicFrameLocks noGrp="1"/>
          </p:cNvGraphicFramePr>
          <p:nvPr>
            <p:ph idx="1"/>
            <p:extLst>
              <p:ext uri="{D42A27DB-BD31-4B8C-83A1-F6EECF244321}">
                <p14:modId xmlns:p14="http://schemas.microsoft.com/office/powerpoint/2010/main" val="3471808760"/>
              </p:ext>
            </p:extLst>
          </p:nvPr>
        </p:nvGraphicFramePr>
        <p:xfrm>
          <a:off x="304800" y="1808163"/>
          <a:ext cx="11582400" cy="4357686"/>
        </p:xfrm>
        <a:graphic>
          <a:graphicData uri="http://schemas.openxmlformats.org/drawingml/2006/table">
            <a:tbl>
              <a:tblPr firstRow="1" bandRow="1"/>
              <a:tblGrid>
                <a:gridCol w="2316480">
                  <a:extLst>
                    <a:ext uri="{9D8B030D-6E8A-4147-A177-3AD203B41FA5}">
                      <a16:colId xmlns:a16="http://schemas.microsoft.com/office/drawing/2014/main" val="2860850927"/>
                    </a:ext>
                  </a:extLst>
                </a:gridCol>
                <a:gridCol w="2316480">
                  <a:extLst>
                    <a:ext uri="{9D8B030D-6E8A-4147-A177-3AD203B41FA5}">
                      <a16:colId xmlns:a16="http://schemas.microsoft.com/office/drawing/2014/main" val="2193342131"/>
                    </a:ext>
                  </a:extLst>
                </a:gridCol>
                <a:gridCol w="2316480">
                  <a:extLst>
                    <a:ext uri="{9D8B030D-6E8A-4147-A177-3AD203B41FA5}">
                      <a16:colId xmlns:a16="http://schemas.microsoft.com/office/drawing/2014/main" val="957816025"/>
                    </a:ext>
                  </a:extLst>
                </a:gridCol>
                <a:gridCol w="2316480">
                  <a:extLst>
                    <a:ext uri="{9D8B030D-6E8A-4147-A177-3AD203B41FA5}">
                      <a16:colId xmlns:a16="http://schemas.microsoft.com/office/drawing/2014/main" val="2282635200"/>
                    </a:ext>
                  </a:extLst>
                </a:gridCol>
                <a:gridCol w="2316480">
                  <a:extLst>
                    <a:ext uri="{9D8B030D-6E8A-4147-A177-3AD203B41FA5}">
                      <a16:colId xmlns:a16="http://schemas.microsoft.com/office/drawing/2014/main" val="2776609366"/>
                    </a:ext>
                  </a:extLst>
                </a:gridCol>
              </a:tblGrid>
              <a:tr h="7262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1">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extLst>
                  <a:ext uri="{0D108BD9-81ED-4DB2-BD59-A6C34878D82A}">
                    <a16:rowId xmlns:a16="http://schemas.microsoft.com/office/drawing/2014/main" val="408706003"/>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64511417"/>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07715579"/>
                  </a:ext>
                </a:extLst>
              </a:tr>
              <a:tr h="726281">
                <a:tc>
                  <a:txBody>
                    <a:bodyPr/>
                    <a:lstStyle/>
                    <a:p>
                      <a:pPr algn="ctr"/>
                      <a:endParaRPr lang="en-AU" sz="1400" dirty="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01930394"/>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9833595"/>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dirty="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8209006"/>
                  </a:ext>
                </a:extLst>
              </a:tr>
            </a:tbl>
          </a:graphicData>
        </a:graphic>
      </p:graphicFrame>
    </p:spTree>
    <p:extLst>
      <p:ext uri="{BB962C8B-B14F-4D97-AF65-F5344CB8AC3E}">
        <p14:creationId xmlns:p14="http://schemas.microsoft.com/office/powerpoint/2010/main" val="724605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5504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3134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4540A64A-73AE-4C40-9A56-FBE29F09F72E}"/>
              </a:ext>
            </a:extLst>
          </p:cNvPr>
          <p:cNvSpPr>
            <a:spLocks noGrp="1"/>
          </p:cNvSpPr>
          <p:nvPr>
            <p:ph type="subTitle" idx="1"/>
          </p:nvPr>
        </p:nvSpPr>
        <p:spPr/>
        <p:txBody>
          <a:bodyPr/>
          <a:lstStyle/>
          <a:p>
            <a:endParaRPr lang="en-AU"/>
          </a:p>
        </p:txBody>
      </p:sp>
    </p:spTree>
    <p:extLst>
      <p:ext uri="{BB962C8B-B14F-4D97-AF65-F5344CB8AC3E}">
        <p14:creationId xmlns:p14="http://schemas.microsoft.com/office/powerpoint/2010/main" val="2836695548"/>
      </p:ext>
    </p:extLst>
  </p:cSld>
  <p:clrMapOvr>
    <a:masterClrMapping/>
  </p:clrMapOvr>
</p:sld>
</file>

<file path=ppt/theme/theme1.xml><?xml version="1.0" encoding="utf-8"?>
<a:theme xmlns:a="http://schemas.openxmlformats.org/drawingml/2006/main" name="Murdoch Redtail Theme">
  <a:themeElements>
    <a:clrScheme name="Murdoch Colour Theme 1">
      <a:dk1>
        <a:srgbClr val="0B1213"/>
      </a:dk1>
      <a:lt1>
        <a:srgbClr val="FFFFFF"/>
      </a:lt1>
      <a:dk2>
        <a:srgbClr val="E12744"/>
      </a:dk2>
      <a:lt2>
        <a:srgbClr val="E12744"/>
      </a:lt2>
      <a:accent1>
        <a:srgbClr val="76122A"/>
      </a:accent1>
      <a:accent2>
        <a:srgbClr val="FA717D"/>
      </a:accent2>
      <a:accent3>
        <a:srgbClr val="008381"/>
      </a:accent3>
      <a:accent4>
        <a:srgbClr val="09AEA6"/>
      </a:accent4>
      <a:accent5>
        <a:srgbClr val="CD3A8E"/>
      </a:accent5>
      <a:accent6>
        <a:srgbClr val="E186C6"/>
      </a:accent6>
      <a:hlink>
        <a:srgbClr val="1274DF"/>
      </a:hlink>
      <a:folHlink>
        <a:srgbClr val="838383"/>
      </a:folHlink>
    </a:clrScheme>
    <a:fontScheme name="Murdoch Universit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AF0D7B9B-605C-8943-A1A2-9A7DFD34D7F1}" vid="{6BE3B0DD-6ECD-6B4E-A5DC-9CC11D1BCBD0}"/>
    </a:ext>
  </a:extLst>
</a:theme>
</file>

<file path=ppt/theme/theme2.xml><?xml version="1.0" encoding="utf-8"?>
<a:theme xmlns:a="http://schemas.openxmlformats.org/drawingml/2006/main" name="Custom Design">
  <a:themeElements>
    <a:clrScheme name="Murdoch Colour Theme 1">
      <a:dk1>
        <a:srgbClr val="0B1213"/>
      </a:dk1>
      <a:lt1>
        <a:srgbClr val="FFFFFF"/>
      </a:lt1>
      <a:dk2>
        <a:srgbClr val="E12744"/>
      </a:dk2>
      <a:lt2>
        <a:srgbClr val="E12744"/>
      </a:lt2>
      <a:accent1>
        <a:srgbClr val="76122A"/>
      </a:accent1>
      <a:accent2>
        <a:srgbClr val="FA717D"/>
      </a:accent2>
      <a:accent3>
        <a:srgbClr val="008381"/>
      </a:accent3>
      <a:accent4>
        <a:srgbClr val="09AEA6"/>
      </a:accent4>
      <a:accent5>
        <a:srgbClr val="CD3A8E"/>
      </a:accent5>
      <a:accent6>
        <a:srgbClr val="E186C6"/>
      </a:accent6>
      <a:hlink>
        <a:srgbClr val="1274DF"/>
      </a:hlink>
      <a:folHlink>
        <a:srgbClr val="838383"/>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AF0D7B9B-605C-8943-A1A2-9A7DFD34D7F1}" vid="{FC09385A-ECE2-3E43-8F3B-0D140C41AF3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F79DEDF72681143A7AEE6443D0C6D42" ma:contentTypeVersion="16" ma:contentTypeDescription="Create a new document." ma:contentTypeScope="" ma:versionID="ebdc6870a606ee894c2b04586c528374">
  <xsd:schema xmlns:xsd="http://www.w3.org/2001/XMLSchema" xmlns:xs="http://www.w3.org/2001/XMLSchema" xmlns:p="http://schemas.microsoft.com/office/2006/metadata/properties" xmlns:ns2="a5df0a97-d010-4838-bef5-3403bb0eeb76" xmlns:ns3="e548d9df-d3fa-4a90-933b-f67474e7b7fc" targetNamespace="http://schemas.microsoft.com/office/2006/metadata/properties" ma:root="true" ma:fieldsID="5f896d276238e92bfbe843a840feda9d" ns2:_="" ns3:_="">
    <xsd:import namespace="a5df0a97-d010-4838-bef5-3403bb0eeb76"/>
    <xsd:import namespace="e548d9df-d3fa-4a90-933b-f67474e7b7f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lcf76f155ced4ddcb4097134ff3c332f" minOccurs="0"/>
                <xsd:element ref="ns3:TaxCatchAll" minOccurs="0"/>
                <xsd:element ref="ns2:MediaServiceDateTaken" minOccurs="0"/>
                <xsd:element ref="ns2:MediaServiceOCR" minOccurs="0"/>
                <xsd:element ref="ns2:MediaServiceLocation"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df0a97-d010-4838-bef5-3403bb0eeb7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23c7994f-4393-45c2-96c6-06eb77b59d83"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548d9df-d3fa-4a90-933b-f67474e7b7fc"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a88552c5-5476-4218-9c8b-e41b578bd8df}" ma:internalName="TaxCatchAll" ma:showField="CatchAllData" ma:web="e548d9df-d3fa-4a90-933b-f67474e7b7fc">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548d9df-d3fa-4a90-933b-f67474e7b7fc" xsi:nil="true"/>
    <lcf76f155ced4ddcb4097134ff3c332f xmlns="a5df0a97-d010-4838-bef5-3403bb0eeb76">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3F8753-1D29-4FE1-B84F-8C7EE3E554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df0a97-d010-4838-bef5-3403bb0eeb76"/>
    <ds:schemaRef ds:uri="e548d9df-d3fa-4a90-933b-f67474e7b7f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3CA5B8C-643B-4F1E-ADD6-8EC24B3EE718}">
  <ds:schemaRefs>
    <ds:schemaRef ds:uri="25443a19-9cc1-40af-b2ba-d23b3597886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e548d9df-d3fa-4a90-933b-f67474e7b7fc"/>
    <ds:schemaRef ds:uri="a5df0a97-d010-4838-bef5-3403bb0eeb76"/>
  </ds:schemaRefs>
</ds:datastoreItem>
</file>

<file path=customXml/itemProps3.xml><?xml version="1.0" encoding="utf-8"?>
<ds:datastoreItem xmlns:ds="http://schemas.openxmlformats.org/officeDocument/2006/customXml" ds:itemID="{76A2C56C-EF6D-4CC5-97D6-6426C281B1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TotalTime>
  <Words>5</Words>
  <Application>Microsoft Macintosh PowerPoint</Application>
  <PresentationFormat>Widescreen</PresentationFormat>
  <Paragraphs>5</Paragraphs>
  <Slides>9</Slides>
  <Notes>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9</vt:i4>
      </vt:variant>
    </vt:vector>
  </HeadingPairs>
  <TitlesOfParts>
    <vt:vector size="13" baseType="lpstr">
      <vt:lpstr>Arial</vt:lpstr>
      <vt:lpstr>Calibri</vt:lpstr>
      <vt:lpstr>Murdoch Redtail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Adam White</dc:creator>
  <cp:lastModifiedBy>Adam White</cp:lastModifiedBy>
  <cp:revision>1</cp:revision>
  <dcterms:created xsi:type="dcterms:W3CDTF">2026-07-30T07:31:46Z</dcterms:created>
  <dcterms:modified xsi:type="dcterms:W3CDTF">2026-07-30T07:33:42Z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0x0101001F79DEDF72681143A7AEE6443D0C6D42</vt:lpwstr>
  </property>
  <property fmtid="{D5CDD505-2E9C-101B-9397-08002B2CF9AE}" pid="3" name="MSIP_Label_374f931c-4856-410e-abf2-8a4d5c5dd217_Enabled">
    <vt:lpwstr>true</vt:lpwstr>
  </property>
  <property fmtid="{D5CDD505-2E9C-101B-9397-08002B2CF9AE}" pid="4" name="MSIP_Label_374f931c-4856-410e-abf2-8a4d5c5dd217_SetDate">
    <vt:lpwstr>2025-06-06T02:24:23Z</vt:lpwstr>
  </property>
  <property fmtid="{D5CDD505-2E9C-101B-9397-08002B2CF9AE}" pid="5" name="MSIP_Label_374f931c-4856-410e-abf2-8a4d5c5dd217_Method">
    <vt:lpwstr>Standard</vt:lpwstr>
  </property>
  <property fmtid="{D5CDD505-2E9C-101B-9397-08002B2CF9AE}" pid="6" name="MSIP_Label_374f931c-4856-410e-abf2-8a4d5c5dd217_Name">
    <vt:lpwstr>Official</vt:lpwstr>
  </property>
  <property fmtid="{D5CDD505-2E9C-101B-9397-08002B2CF9AE}" pid="7" name="MSIP_Label_374f931c-4856-410e-abf2-8a4d5c5dd217_SiteId">
    <vt:lpwstr>c00d4c1b-cf7b-4e93-b7c7-10113a9bc230</vt:lpwstr>
  </property>
  <property fmtid="{D5CDD505-2E9C-101B-9397-08002B2CF9AE}" pid="8" name="MSIP_Label_374f931c-4856-410e-abf2-8a4d5c5dd217_ActionId">
    <vt:lpwstr>098cbbdc-7d92-4ac6-b2c8-62d4bb3e7b48</vt:lpwstr>
  </property>
  <property fmtid="{D5CDD505-2E9C-101B-9397-08002B2CF9AE}" pid="9" name="MSIP_Label_374f931c-4856-410e-abf2-8a4d5c5dd217_ContentBits">
    <vt:lpwstr>2</vt:lpwstr>
  </property>
  <property fmtid="{D5CDD505-2E9C-101B-9397-08002B2CF9AE}" pid="10" name="MSIP_Label_374f931c-4856-410e-abf2-8a4d5c5dd217_Tag">
    <vt:lpwstr>50, 3, 0, 1</vt:lpwstr>
  </property>
  <property fmtid="{D5CDD505-2E9C-101B-9397-08002B2CF9AE}" pid="11" name="ClassificationContentMarkingFooterLocations">
    <vt:lpwstr>Murdoch Redtail Theme:10\Custom Design:3</vt:lpwstr>
  </property>
  <property fmtid="{D5CDD505-2E9C-101B-9397-08002B2CF9AE}" pid="12" name="ClassificationContentMarkingFooterText">
    <vt:lpwstr>[OFFICIAL]</vt:lpwstr>
  </property>
</Properties>
</file>